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DB307-7B13-4155-BAC1-B21CBDAE98C5}" type="datetimeFigureOut">
              <a:rPr lang="fi-FI"/>
              <a:t>3.10.2016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A04D7-5335-4993-B72C-9B7A4F0D84DB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7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06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59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88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288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499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0785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873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645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126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636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46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716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470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449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116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500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84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02ABAE3-D89C-4001-9AEC-5083F82B749C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445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4248" y="1468193"/>
            <a:ext cx="10676586" cy="2653046"/>
          </a:xfrm>
        </p:spPr>
        <p:txBody>
          <a:bodyPr>
            <a:normAutofit/>
          </a:bodyPr>
          <a:lstStyle/>
          <a:p>
            <a:r>
              <a:rPr lang="fi-FI" sz="5400" dirty="0"/>
              <a:t>How to </a:t>
            </a:r>
            <a:r>
              <a:rPr lang="fi-FI" sz="5400" dirty="0" err="1"/>
              <a:t>start</a:t>
            </a:r>
            <a:r>
              <a:rPr lang="fi-FI" sz="5400" dirty="0"/>
              <a:t> </a:t>
            </a:r>
            <a:r>
              <a:rPr lang="fi-FI" sz="5400" dirty="0" err="1"/>
              <a:t>your</a:t>
            </a:r>
            <a:r>
              <a:rPr lang="fi-FI" sz="5400" dirty="0"/>
              <a:t> </a:t>
            </a:r>
            <a:r>
              <a:rPr lang="fi-FI" sz="5400" dirty="0" err="1"/>
              <a:t>own</a:t>
            </a:r>
            <a:r>
              <a:rPr lang="fi-FI" sz="5400" dirty="0"/>
              <a:t> business in Finland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1. Business idea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382593"/>
            <a:ext cx="9905998" cy="3408608"/>
          </a:xfrm>
        </p:spPr>
        <p:txBody>
          <a:bodyPr>
            <a:normAutofit/>
          </a:bodyPr>
          <a:lstStyle/>
          <a:p>
            <a:r>
              <a:rPr lang="fi-FI" sz="2800" dirty="0"/>
              <a:t>A </a:t>
            </a:r>
            <a:r>
              <a:rPr lang="fi-FI" sz="2800" dirty="0" err="1"/>
              <a:t>good</a:t>
            </a:r>
            <a:r>
              <a:rPr lang="fi-FI" sz="2800" dirty="0"/>
              <a:t> business idea </a:t>
            </a:r>
            <a:r>
              <a:rPr lang="fi-FI" sz="2800" dirty="0" err="1"/>
              <a:t>combined</a:t>
            </a:r>
            <a:r>
              <a:rPr lang="fi-FI" sz="2800" dirty="0"/>
              <a:t> </a:t>
            </a:r>
            <a:r>
              <a:rPr lang="fi-FI" sz="2800" dirty="0" err="1"/>
              <a:t>with</a:t>
            </a:r>
            <a:r>
              <a:rPr lang="fi-FI" sz="2800" dirty="0"/>
              <a:t> a </a:t>
            </a:r>
            <a:r>
              <a:rPr lang="fi-FI" sz="2800" dirty="0" err="1"/>
              <a:t>skilled</a:t>
            </a:r>
            <a:r>
              <a:rPr lang="fi-FI" sz="2800" dirty="0"/>
              <a:t> </a:t>
            </a:r>
            <a:r>
              <a:rPr lang="fi-FI" sz="2800" dirty="0" err="1"/>
              <a:t>entrepreneur</a:t>
            </a:r>
            <a:r>
              <a:rPr lang="fi-FI" sz="2800" dirty="0"/>
              <a:t> </a:t>
            </a:r>
            <a:r>
              <a:rPr lang="fi-FI" sz="2800" dirty="0" err="1"/>
              <a:t>creates</a:t>
            </a:r>
            <a:r>
              <a:rPr lang="fi-FI" sz="2800" dirty="0"/>
              <a:t>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conditions</a:t>
            </a:r>
            <a:r>
              <a:rPr lang="fi-FI" sz="2800" dirty="0"/>
              <a:t> for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success</a:t>
            </a:r>
            <a:r>
              <a:rPr lang="fi-FI" sz="2800" dirty="0"/>
              <a:t> of a business</a:t>
            </a:r>
          </a:p>
          <a:p>
            <a:r>
              <a:rPr lang="fi-FI" sz="2800" dirty="0" err="1"/>
              <a:t>Competition</a:t>
            </a:r>
            <a:r>
              <a:rPr lang="fi-FI" sz="2800" dirty="0"/>
              <a:t> is </a:t>
            </a:r>
            <a:r>
              <a:rPr lang="fi-FI" sz="2800" dirty="0" err="1"/>
              <a:t>fierce</a:t>
            </a:r>
            <a:r>
              <a:rPr lang="fi-FI" sz="2800" dirty="0"/>
              <a:t>, </a:t>
            </a:r>
            <a:r>
              <a:rPr lang="fi-FI" sz="2800" dirty="0" err="1"/>
              <a:t>your</a:t>
            </a:r>
            <a:r>
              <a:rPr lang="fi-FI" sz="2800" dirty="0"/>
              <a:t> </a:t>
            </a:r>
            <a:r>
              <a:rPr lang="fi-FI" sz="2800" dirty="0" err="1"/>
              <a:t>product</a:t>
            </a:r>
            <a:r>
              <a:rPr lang="fi-FI" sz="2800" dirty="0"/>
              <a:t> </a:t>
            </a:r>
            <a:r>
              <a:rPr lang="fi-FI" sz="2800" dirty="0" err="1"/>
              <a:t>must</a:t>
            </a:r>
            <a:r>
              <a:rPr lang="fi-FI" sz="2800" dirty="0"/>
              <a:t> </a:t>
            </a:r>
            <a:r>
              <a:rPr lang="fi-FI" sz="2800" dirty="0" err="1"/>
              <a:t>be</a:t>
            </a:r>
            <a:r>
              <a:rPr lang="fi-FI" sz="2800" dirty="0"/>
              <a:t> </a:t>
            </a:r>
            <a:r>
              <a:rPr lang="fi-FI" sz="2800" dirty="0" err="1"/>
              <a:t>better</a:t>
            </a:r>
            <a:r>
              <a:rPr lang="fi-FI" sz="2800" dirty="0"/>
              <a:t>, </a:t>
            </a:r>
            <a:r>
              <a:rPr lang="fi-FI" sz="2800" dirty="0" err="1"/>
              <a:t>more</a:t>
            </a:r>
            <a:r>
              <a:rPr lang="fi-FI" sz="2800" dirty="0"/>
              <a:t> </a:t>
            </a:r>
            <a:r>
              <a:rPr lang="fi-FI" sz="2800" dirty="0" err="1"/>
              <a:t>productive</a:t>
            </a:r>
            <a:r>
              <a:rPr lang="fi-FI" sz="2800" dirty="0"/>
              <a:t> and </a:t>
            </a:r>
            <a:r>
              <a:rPr lang="fi-FI" sz="2800" dirty="0" err="1"/>
              <a:t>more</a:t>
            </a:r>
            <a:r>
              <a:rPr lang="fi-FI" sz="2800" dirty="0"/>
              <a:t> </a:t>
            </a:r>
            <a:r>
              <a:rPr lang="fi-FI" sz="2800" dirty="0" err="1"/>
              <a:t>original</a:t>
            </a:r>
            <a:r>
              <a:rPr lang="fi-FI" sz="2800" dirty="0"/>
              <a:t> </a:t>
            </a:r>
            <a:r>
              <a:rPr lang="fi-FI" sz="2800" dirty="0" err="1"/>
              <a:t>than</a:t>
            </a:r>
            <a:r>
              <a:rPr lang="fi-FI" sz="2800" dirty="0"/>
              <a:t>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opponent’s</a:t>
            </a:r>
            <a:r>
              <a:rPr lang="fi-F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64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2. BUSINESS PLAN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Next </a:t>
            </a:r>
            <a:r>
              <a:rPr lang="fi-FI" sz="2800" dirty="0" err="1"/>
              <a:t>step</a:t>
            </a:r>
            <a:r>
              <a:rPr lang="fi-FI" sz="2800" dirty="0"/>
              <a:t> is to </a:t>
            </a:r>
            <a:r>
              <a:rPr lang="fi-FI" sz="2800" dirty="0" err="1"/>
              <a:t>create</a:t>
            </a:r>
            <a:r>
              <a:rPr lang="fi-FI" sz="2800" dirty="0"/>
              <a:t> a business </a:t>
            </a:r>
            <a:r>
              <a:rPr lang="fi-FI" sz="2800" dirty="0" err="1"/>
              <a:t>plan</a:t>
            </a:r>
            <a:r>
              <a:rPr lang="fi-FI" sz="2800" dirty="0"/>
              <a:t> </a:t>
            </a:r>
            <a:r>
              <a:rPr lang="fi-FI" sz="2800" dirty="0" err="1"/>
              <a:t>based</a:t>
            </a:r>
            <a:r>
              <a:rPr lang="fi-FI" sz="2800" dirty="0"/>
              <a:t> on </a:t>
            </a:r>
            <a:r>
              <a:rPr lang="fi-FI" sz="2800" dirty="0" err="1"/>
              <a:t>your</a:t>
            </a:r>
            <a:r>
              <a:rPr lang="fi-FI" sz="2800" dirty="0"/>
              <a:t> idea.</a:t>
            </a:r>
            <a:endParaRPr lang="fi-FI" sz="2800" dirty="0">
              <a:solidFill>
                <a:schemeClr val="tx1"/>
              </a:solidFill>
            </a:endParaRPr>
          </a:p>
          <a:p>
            <a:r>
              <a:rPr lang="fi-FI" sz="2800" dirty="0"/>
              <a:t>In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plan</a:t>
            </a:r>
            <a:r>
              <a:rPr lang="fi-FI" sz="2800" dirty="0"/>
              <a:t> </a:t>
            </a:r>
            <a:r>
              <a:rPr lang="fi-FI" sz="2800" dirty="0" err="1"/>
              <a:t>you</a:t>
            </a:r>
            <a:r>
              <a:rPr lang="fi-FI" sz="2800" dirty="0"/>
              <a:t> </a:t>
            </a:r>
            <a:r>
              <a:rPr lang="fi-FI" sz="2800" dirty="0" err="1"/>
              <a:t>will</a:t>
            </a:r>
            <a:r>
              <a:rPr lang="fi-FI" sz="2800" dirty="0"/>
              <a:t> </a:t>
            </a:r>
            <a:r>
              <a:rPr lang="fi-FI" sz="2800" dirty="0" err="1"/>
              <a:t>estimate</a:t>
            </a:r>
            <a:r>
              <a:rPr lang="fi-FI" sz="2800" dirty="0"/>
              <a:t>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profitability</a:t>
            </a:r>
            <a:r>
              <a:rPr lang="fi-FI" sz="2800" dirty="0"/>
              <a:t> and </a:t>
            </a:r>
            <a:r>
              <a:rPr lang="fi-FI" sz="2800" dirty="0" err="1"/>
              <a:t>chances</a:t>
            </a:r>
            <a:r>
              <a:rPr lang="fi-FI" sz="2800" dirty="0"/>
              <a:t> of </a:t>
            </a:r>
            <a:r>
              <a:rPr lang="fi-FI" sz="2800" dirty="0" err="1"/>
              <a:t>success</a:t>
            </a:r>
            <a:r>
              <a:rPr lang="fi-FI" sz="2800" dirty="0"/>
              <a:t> of </a:t>
            </a:r>
            <a:r>
              <a:rPr lang="fi-FI" sz="2800" dirty="0" err="1"/>
              <a:t>your</a:t>
            </a:r>
            <a:r>
              <a:rPr lang="fi-FI" sz="2800" dirty="0"/>
              <a:t> idea</a:t>
            </a:r>
            <a:r>
              <a:rPr lang="fi-FI" dirty="0"/>
              <a:t>.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sz="2800" dirty="0" err="1"/>
              <a:t>Remember</a:t>
            </a:r>
            <a:r>
              <a:rPr lang="fi-FI" sz="2800" dirty="0"/>
              <a:t>! </a:t>
            </a:r>
            <a:r>
              <a:rPr lang="fi-FI" sz="2800" dirty="0" err="1"/>
              <a:t>Succesfull</a:t>
            </a:r>
            <a:r>
              <a:rPr lang="fi-FI" sz="2800" dirty="0"/>
              <a:t> business is </a:t>
            </a:r>
            <a:r>
              <a:rPr lang="fi-FI" sz="2800" dirty="0" err="1"/>
              <a:t>based</a:t>
            </a:r>
            <a:r>
              <a:rPr lang="fi-FI" sz="2800" dirty="0"/>
              <a:t> on </a:t>
            </a:r>
            <a:r>
              <a:rPr lang="fi-FI" sz="2800" dirty="0" err="1"/>
              <a:t>careful</a:t>
            </a:r>
            <a:r>
              <a:rPr lang="fi-FI" sz="2800" dirty="0"/>
              <a:t> </a:t>
            </a:r>
            <a:r>
              <a:rPr lang="fi-FI" sz="2800" dirty="0" err="1"/>
              <a:t>planning</a:t>
            </a:r>
            <a:r>
              <a:rPr lang="fi-FI" sz="2800" dirty="0"/>
              <a:t>, </a:t>
            </a:r>
            <a:r>
              <a:rPr lang="fi-FI" sz="2800" dirty="0" err="1"/>
              <a:t>which</a:t>
            </a:r>
            <a:r>
              <a:rPr lang="fi-FI" sz="2800" dirty="0"/>
              <a:t> </a:t>
            </a:r>
            <a:r>
              <a:rPr lang="fi-FI" sz="2800" dirty="0" err="1"/>
              <a:t>can</a:t>
            </a:r>
            <a:r>
              <a:rPr lang="fi-FI" sz="2800" dirty="0"/>
              <a:t> </a:t>
            </a:r>
            <a:r>
              <a:rPr lang="fi-FI" sz="2800" dirty="0" err="1"/>
              <a:t>significantly</a:t>
            </a:r>
            <a:r>
              <a:rPr lang="fi-FI" sz="2800" dirty="0"/>
              <a:t> </a:t>
            </a:r>
            <a:r>
              <a:rPr lang="fi-FI" sz="2800" dirty="0" err="1"/>
              <a:t>reduce</a:t>
            </a:r>
            <a:r>
              <a:rPr lang="fi-FI" sz="2800" dirty="0"/>
              <a:t>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risks</a:t>
            </a:r>
            <a:r>
              <a:rPr lang="fi-FI" sz="2800" dirty="0"/>
              <a:t> </a:t>
            </a:r>
            <a:r>
              <a:rPr lang="fi-FI" sz="2800" dirty="0" err="1"/>
              <a:t>associated</a:t>
            </a:r>
            <a:r>
              <a:rPr lang="fi-FI" sz="2800" dirty="0"/>
              <a:t> </a:t>
            </a:r>
            <a:r>
              <a:rPr lang="fi-FI" sz="2800" dirty="0" err="1"/>
              <a:t>with</a:t>
            </a:r>
            <a:r>
              <a:rPr lang="fi-FI" sz="2800" dirty="0"/>
              <a:t> business </a:t>
            </a:r>
            <a:r>
              <a:rPr lang="fi-FI" sz="2800" dirty="0" err="1"/>
              <a:t>activities</a:t>
            </a:r>
            <a:r>
              <a:rPr lang="fi-FI" sz="2800" dirty="0"/>
              <a:t>.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5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3. </a:t>
            </a:r>
            <a:r>
              <a:rPr lang="fi-FI" sz="5400" dirty="0" err="1"/>
              <a:t>SElection</a:t>
            </a:r>
            <a:r>
              <a:rPr lang="fi-FI" sz="5400" dirty="0"/>
              <a:t> of business </a:t>
            </a:r>
            <a:r>
              <a:rPr lang="fi-FI" sz="5400" dirty="0" err="1"/>
              <a:t>form</a:t>
            </a:r>
            <a:endParaRPr lang="fi-FI" sz="54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3200" dirty="0" err="1"/>
              <a:t>There</a:t>
            </a:r>
            <a:r>
              <a:rPr lang="fi-FI" sz="3200" dirty="0"/>
              <a:t> </a:t>
            </a:r>
            <a:r>
              <a:rPr lang="fi-FI" sz="3200" dirty="0" err="1"/>
              <a:t>are</a:t>
            </a:r>
            <a:r>
              <a:rPr lang="fi-FI" sz="3200" dirty="0"/>
              <a:t> </a:t>
            </a:r>
            <a:r>
              <a:rPr lang="fi-FI" sz="3200" dirty="0" err="1"/>
              <a:t>plenty</a:t>
            </a:r>
            <a:r>
              <a:rPr lang="fi-FI" sz="3200" dirty="0"/>
              <a:t> of </a:t>
            </a:r>
            <a:r>
              <a:rPr lang="fi-FI" sz="3200" dirty="0" err="1"/>
              <a:t>options</a:t>
            </a:r>
            <a:r>
              <a:rPr lang="fi-FI" sz="3200" dirty="0"/>
              <a:t> </a:t>
            </a:r>
            <a:r>
              <a:rPr lang="fi-FI" sz="3200" dirty="0" err="1"/>
              <a:t>when</a:t>
            </a:r>
            <a:r>
              <a:rPr lang="fi-FI" sz="3200" dirty="0"/>
              <a:t> </a:t>
            </a:r>
            <a:r>
              <a:rPr lang="fi-FI" sz="3200" dirty="0" err="1"/>
              <a:t>starting</a:t>
            </a:r>
            <a:r>
              <a:rPr lang="fi-FI" sz="3200" dirty="0"/>
              <a:t> </a:t>
            </a:r>
            <a:r>
              <a:rPr lang="fi-FI" sz="3200" dirty="0" err="1"/>
              <a:t>your</a:t>
            </a:r>
            <a:r>
              <a:rPr lang="fi-FI" sz="3200" dirty="0"/>
              <a:t> </a:t>
            </a:r>
            <a:r>
              <a:rPr lang="fi-FI" sz="3200" dirty="0" err="1"/>
              <a:t>own</a:t>
            </a:r>
            <a:r>
              <a:rPr lang="fi-FI" sz="3200" dirty="0"/>
              <a:t> business:</a:t>
            </a:r>
          </a:p>
          <a:p>
            <a:pPr lvl="1"/>
            <a:r>
              <a:rPr lang="fi-FI" sz="2800" dirty="0" err="1"/>
              <a:t>Will</a:t>
            </a:r>
            <a:r>
              <a:rPr lang="fi-FI" sz="2800" dirty="0"/>
              <a:t> </a:t>
            </a:r>
            <a:r>
              <a:rPr lang="fi-FI" sz="2800" dirty="0" err="1"/>
              <a:t>you</a:t>
            </a:r>
            <a:r>
              <a:rPr lang="fi-FI" sz="2800" dirty="0"/>
              <a:t> </a:t>
            </a:r>
            <a:r>
              <a:rPr lang="fi-FI" sz="2800" dirty="0" err="1"/>
              <a:t>have</a:t>
            </a:r>
            <a:r>
              <a:rPr lang="fi-FI" sz="2800" dirty="0"/>
              <a:t> a </a:t>
            </a:r>
            <a:r>
              <a:rPr lang="fi-FI" sz="2800" dirty="0" err="1"/>
              <a:t>partner</a:t>
            </a:r>
            <a:r>
              <a:rPr lang="fi-FI" sz="2800" dirty="0"/>
              <a:t>?</a:t>
            </a:r>
          </a:p>
          <a:p>
            <a:pPr lvl="1"/>
            <a:r>
              <a:rPr lang="fi-FI" sz="2800" dirty="0" err="1"/>
              <a:t>Will</a:t>
            </a:r>
            <a:r>
              <a:rPr lang="fi-FI" sz="2800" dirty="0"/>
              <a:t> </a:t>
            </a:r>
            <a:r>
              <a:rPr lang="fi-FI" sz="2800" dirty="0" err="1"/>
              <a:t>you</a:t>
            </a:r>
            <a:r>
              <a:rPr lang="fi-FI" sz="2800" dirty="0"/>
              <a:t> </a:t>
            </a:r>
            <a:r>
              <a:rPr lang="fi-FI" sz="2800" dirty="0" err="1"/>
              <a:t>run</a:t>
            </a:r>
            <a:r>
              <a:rPr lang="fi-FI" sz="2800" dirty="0"/>
              <a:t> </a:t>
            </a:r>
            <a:r>
              <a:rPr lang="fi-FI" sz="2800" dirty="0" err="1"/>
              <a:t>your</a:t>
            </a:r>
            <a:r>
              <a:rPr lang="fi-FI" sz="2800" dirty="0"/>
              <a:t> business </a:t>
            </a:r>
            <a:r>
              <a:rPr lang="fi-FI" sz="2800" dirty="0" err="1"/>
              <a:t>alone</a:t>
            </a:r>
            <a:r>
              <a:rPr lang="fi-FI" sz="2800" dirty="0"/>
              <a:t>?</a:t>
            </a:r>
          </a:p>
          <a:p>
            <a:pPr lvl="1"/>
            <a:r>
              <a:rPr lang="fi-FI" sz="2800" dirty="0" err="1"/>
              <a:t>Are</a:t>
            </a:r>
            <a:r>
              <a:rPr lang="fi-FI" sz="2800" dirty="0"/>
              <a:t> </a:t>
            </a:r>
            <a:r>
              <a:rPr lang="fi-FI" sz="2800" dirty="0" err="1"/>
              <a:t>you</a:t>
            </a:r>
            <a:r>
              <a:rPr lang="fi-FI" sz="2800" dirty="0"/>
              <a:t> </a:t>
            </a:r>
            <a:r>
              <a:rPr lang="fi-FI" sz="2800" dirty="0" err="1"/>
              <a:t>going</a:t>
            </a:r>
            <a:r>
              <a:rPr lang="fi-FI" sz="2800" dirty="0"/>
              <a:t> to </a:t>
            </a:r>
            <a:r>
              <a:rPr lang="fi-FI" sz="2800" dirty="0" err="1"/>
              <a:t>start</a:t>
            </a:r>
            <a:r>
              <a:rPr lang="fi-FI" sz="2800" dirty="0"/>
              <a:t> </a:t>
            </a:r>
            <a:r>
              <a:rPr lang="fi-FI" sz="2800" dirty="0" err="1"/>
              <a:t>limited</a:t>
            </a:r>
            <a:r>
              <a:rPr lang="fi-FI" sz="2800" dirty="0"/>
              <a:t> </a:t>
            </a:r>
            <a:r>
              <a:rPr lang="fi-FI" sz="2800" dirty="0" err="1"/>
              <a:t>company</a:t>
            </a:r>
            <a:r>
              <a:rPr lang="fi-FI" sz="2800" dirty="0"/>
              <a:t> and </a:t>
            </a:r>
            <a:r>
              <a:rPr lang="fi-FI" sz="2800" dirty="0" err="1"/>
              <a:t>sell</a:t>
            </a:r>
            <a:r>
              <a:rPr lang="fi-FI" sz="2800" dirty="0"/>
              <a:t> </a:t>
            </a:r>
            <a:r>
              <a:rPr lang="fi-FI" sz="2800" dirty="0" err="1"/>
              <a:t>shares</a:t>
            </a:r>
            <a:r>
              <a:rPr lang="fi-FI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653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 smtClean="0"/>
              <a:t>Business </a:t>
            </a:r>
            <a:r>
              <a:rPr lang="fi-FI" sz="5400" dirty="0" err="1" smtClean="0"/>
              <a:t>forms</a:t>
            </a:r>
            <a:endParaRPr lang="fi-FI" sz="5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/>
              <a:t>SOLE TRADER: ONLY ONE FOUNDER</a:t>
            </a:r>
          </a:p>
          <a:p>
            <a:r>
              <a:rPr lang="en-US" sz="2600" dirty="0"/>
              <a:t>GENERAL PARTNERSHIP</a:t>
            </a:r>
            <a:r>
              <a:rPr lang="en-US" sz="2600" dirty="0" smtClean="0"/>
              <a:t>: AT </a:t>
            </a:r>
            <a:r>
              <a:rPr lang="en-US" sz="2600" dirty="0"/>
              <a:t>LEAST TWO FOUNDERS</a:t>
            </a:r>
          </a:p>
          <a:p>
            <a:r>
              <a:rPr lang="en-US" sz="2600" dirty="0"/>
              <a:t>LIMITED PARTNERSHIP: AT LEAST ONE LIABLE AND ONE SILENT FOUNDER</a:t>
            </a:r>
          </a:p>
          <a:p>
            <a:r>
              <a:rPr lang="en-US" sz="2600" dirty="0"/>
              <a:t>CORPORATION: ONE OR MORE FOUNDER, PRIVATE OR PUBLIC</a:t>
            </a:r>
          </a:p>
          <a:p>
            <a:r>
              <a:rPr lang="en-US" sz="2600" dirty="0"/>
              <a:t>COOPERATIVE</a:t>
            </a:r>
            <a:r>
              <a:rPr lang="en-US" sz="2600" dirty="0" smtClean="0"/>
              <a:t>: AT </a:t>
            </a:r>
            <a:r>
              <a:rPr lang="en-US" sz="2600" dirty="0"/>
              <a:t>LEAST ONE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412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 smtClean="0"/>
              <a:t>4. </a:t>
            </a:r>
            <a:r>
              <a:rPr lang="fi-FI" sz="5400" dirty="0" err="1" smtClean="0"/>
              <a:t>Getting</a:t>
            </a:r>
            <a:r>
              <a:rPr lang="fi-FI" sz="5400" dirty="0" smtClean="0"/>
              <a:t> </a:t>
            </a:r>
            <a:r>
              <a:rPr lang="fi-FI" sz="5400" dirty="0" err="1" smtClean="0"/>
              <a:t>the</a:t>
            </a:r>
            <a:r>
              <a:rPr lang="fi-FI" sz="5400" dirty="0" smtClean="0"/>
              <a:t> </a:t>
            </a:r>
            <a:r>
              <a:rPr lang="fi-FI" sz="5400" dirty="0" err="1" smtClean="0"/>
              <a:t>needed</a:t>
            </a:r>
            <a:r>
              <a:rPr lang="fi-FI" sz="5400" dirty="0" smtClean="0"/>
              <a:t> </a:t>
            </a:r>
            <a:r>
              <a:rPr lang="fi-FI" sz="5400" dirty="0" err="1" smtClean="0"/>
              <a:t>permissions</a:t>
            </a:r>
            <a:endParaRPr lang="fi-FI" sz="5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TRADE REGISTER AND TAX ADMINISTRATION ANNOUNCEMENTS</a:t>
            </a:r>
          </a:p>
          <a:p>
            <a:r>
              <a:rPr lang="en-US" sz="2400" dirty="0"/>
              <a:t>DIFFERENT FORMS FOR DIFFERENT BUSINESS FORMS</a:t>
            </a:r>
          </a:p>
          <a:p>
            <a:r>
              <a:rPr lang="en-US" sz="2400" dirty="0"/>
              <a:t>CONTRACTS BETWEEN OWNERS AND EMPLOYEES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379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 smtClean="0"/>
              <a:t>5. How to </a:t>
            </a:r>
            <a:r>
              <a:rPr lang="fi-FI" sz="5400" dirty="0" err="1" smtClean="0"/>
              <a:t>get</a:t>
            </a:r>
            <a:r>
              <a:rPr lang="fi-FI" sz="5400" dirty="0" smtClean="0"/>
              <a:t> money to </a:t>
            </a:r>
            <a:r>
              <a:rPr lang="fi-FI" sz="5400" dirty="0" err="1" smtClean="0"/>
              <a:t>start-up</a:t>
            </a:r>
            <a:r>
              <a:rPr lang="fi-FI" sz="5400" dirty="0" smtClean="0"/>
              <a:t> a business</a:t>
            </a:r>
            <a:endParaRPr lang="fi-FI" sz="5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514601"/>
            <a:ext cx="9905998" cy="3276600"/>
          </a:xfrm>
        </p:spPr>
        <p:txBody>
          <a:bodyPr>
            <a:normAutofit/>
          </a:bodyPr>
          <a:lstStyle/>
          <a:p>
            <a:r>
              <a:rPr lang="fi-FI" sz="3200" dirty="0" err="1" smtClean="0"/>
              <a:t>When</a:t>
            </a:r>
            <a:r>
              <a:rPr lang="fi-FI" sz="3200" dirty="0" smtClean="0"/>
              <a:t> </a:t>
            </a:r>
            <a:r>
              <a:rPr lang="fi-FI" sz="3200" dirty="0" err="1" smtClean="0"/>
              <a:t>you</a:t>
            </a:r>
            <a:r>
              <a:rPr lang="fi-FI" sz="3200" dirty="0" smtClean="0"/>
              <a:t> </a:t>
            </a:r>
            <a:r>
              <a:rPr lang="fi-FI" sz="3200" dirty="0" err="1" smtClean="0"/>
              <a:t>want</a:t>
            </a:r>
            <a:r>
              <a:rPr lang="fi-FI" sz="3200" dirty="0" smtClean="0"/>
              <a:t> to </a:t>
            </a:r>
            <a:r>
              <a:rPr lang="fi-FI" sz="3200" dirty="0" err="1" smtClean="0"/>
              <a:t>start-up</a:t>
            </a:r>
            <a:r>
              <a:rPr lang="fi-FI" sz="3200" dirty="0" smtClean="0"/>
              <a:t> </a:t>
            </a:r>
            <a:r>
              <a:rPr lang="fi-FI" sz="3200" dirty="0" err="1" smtClean="0"/>
              <a:t>your</a:t>
            </a:r>
            <a:r>
              <a:rPr lang="fi-FI" sz="3200" dirty="0" smtClean="0"/>
              <a:t> </a:t>
            </a:r>
            <a:r>
              <a:rPr lang="fi-FI" sz="3200" dirty="0" err="1" smtClean="0"/>
              <a:t>own</a:t>
            </a:r>
            <a:r>
              <a:rPr lang="fi-FI" sz="3200" dirty="0" smtClean="0"/>
              <a:t> business </a:t>
            </a:r>
            <a:r>
              <a:rPr lang="fi-FI" sz="3200" dirty="0" err="1" smtClean="0"/>
              <a:t>you</a:t>
            </a:r>
            <a:r>
              <a:rPr lang="fi-FI" sz="3200" dirty="0" smtClean="0"/>
              <a:t> </a:t>
            </a:r>
            <a:r>
              <a:rPr lang="fi-FI" sz="3200" dirty="0" err="1" smtClean="0"/>
              <a:t>have</a:t>
            </a:r>
            <a:r>
              <a:rPr lang="fi-FI" sz="3200" dirty="0" smtClean="0"/>
              <a:t> to go to </a:t>
            </a:r>
            <a:r>
              <a:rPr lang="fi-FI" sz="3200" dirty="0" err="1" smtClean="0"/>
              <a:t>the</a:t>
            </a:r>
            <a:r>
              <a:rPr lang="fi-FI" sz="3200" dirty="0" smtClean="0"/>
              <a:t> </a:t>
            </a:r>
            <a:r>
              <a:rPr lang="fi-FI" sz="3200" dirty="0" err="1" smtClean="0"/>
              <a:t>bank</a:t>
            </a:r>
            <a:r>
              <a:rPr lang="fi-FI" sz="3200" dirty="0" smtClean="0"/>
              <a:t> and </a:t>
            </a:r>
            <a:r>
              <a:rPr lang="fi-FI" sz="3200" dirty="0" err="1" smtClean="0"/>
              <a:t>get</a:t>
            </a:r>
            <a:r>
              <a:rPr lang="fi-FI" sz="3200" dirty="0" smtClean="0"/>
              <a:t> a loan. </a:t>
            </a:r>
            <a:r>
              <a:rPr lang="fi-FI" sz="3200" dirty="0" err="1" smtClean="0"/>
              <a:t>After</a:t>
            </a:r>
            <a:r>
              <a:rPr lang="fi-FI" sz="3200" dirty="0" smtClean="0"/>
              <a:t> </a:t>
            </a:r>
            <a:r>
              <a:rPr lang="fi-FI" sz="3200" dirty="0" err="1" smtClean="0"/>
              <a:t>that</a:t>
            </a:r>
            <a:r>
              <a:rPr lang="fi-FI" sz="3200" dirty="0" smtClean="0"/>
              <a:t> </a:t>
            </a:r>
            <a:r>
              <a:rPr lang="fi-FI" sz="3200" dirty="0" err="1" smtClean="0"/>
              <a:t>you’ll</a:t>
            </a:r>
            <a:r>
              <a:rPr lang="fi-FI" sz="3200" dirty="0" smtClean="0"/>
              <a:t> </a:t>
            </a:r>
            <a:r>
              <a:rPr lang="fi-FI" sz="3200" dirty="0" err="1" smtClean="0"/>
              <a:t>have</a:t>
            </a:r>
            <a:r>
              <a:rPr lang="fi-FI" sz="3200" dirty="0" smtClean="0"/>
              <a:t> </a:t>
            </a:r>
            <a:r>
              <a:rPr lang="fi-FI" sz="3200" dirty="0" err="1" smtClean="0"/>
              <a:t>the</a:t>
            </a:r>
            <a:r>
              <a:rPr lang="fi-FI" sz="3200" dirty="0" smtClean="0"/>
              <a:t> money to </a:t>
            </a:r>
            <a:r>
              <a:rPr lang="fi-FI" sz="3200" dirty="0" err="1" smtClean="0"/>
              <a:t>start</a:t>
            </a:r>
            <a:r>
              <a:rPr lang="fi-FI" sz="3200" dirty="0" smtClean="0"/>
              <a:t> </a:t>
            </a:r>
            <a:r>
              <a:rPr lang="fi-FI" sz="3200" dirty="0" err="1" smtClean="0"/>
              <a:t>building</a:t>
            </a:r>
            <a:r>
              <a:rPr lang="fi-FI" sz="3200" dirty="0" smtClean="0"/>
              <a:t> </a:t>
            </a:r>
            <a:r>
              <a:rPr lang="fi-FI" sz="3200" dirty="0" err="1" smtClean="0"/>
              <a:t>your</a:t>
            </a:r>
            <a:r>
              <a:rPr lang="fi-FI" sz="3200" dirty="0" smtClean="0"/>
              <a:t> </a:t>
            </a:r>
            <a:r>
              <a:rPr lang="fi-FI" sz="3200" dirty="0" err="1" smtClean="0"/>
              <a:t>own</a:t>
            </a:r>
            <a:r>
              <a:rPr lang="fi-FI" sz="3200" dirty="0" smtClean="0"/>
              <a:t> </a:t>
            </a:r>
            <a:r>
              <a:rPr lang="fi-FI" sz="3200" dirty="0" err="1" smtClean="0"/>
              <a:t>company</a:t>
            </a:r>
            <a:r>
              <a:rPr lang="fi-FI" sz="3200" dirty="0" smtClean="0"/>
              <a:t>.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80776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8000" dirty="0" err="1" smtClean="0"/>
              <a:t>Thank</a:t>
            </a:r>
            <a:r>
              <a:rPr lang="fi-FI" sz="8000" dirty="0" smtClean="0"/>
              <a:t> </a:t>
            </a:r>
            <a:r>
              <a:rPr lang="fi-FI" sz="8000" dirty="0" err="1" smtClean="0"/>
              <a:t>you</a:t>
            </a:r>
            <a:r>
              <a:rPr lang="fi-FI" sz="8000" dirty="0" smtClean="0"/>
              <a:t>!</a:t>
            </a:r>
            <a:endParaRPr lang="fi-FI" sz="8000" dirty="0"/>
          </a:p>
        </p:txBody>
      </p:sp>
    </p:spTree>
    <p:extLst>
      <p:ext uri="{BB962C8B-B14F-4D97-AF65-F5344CB8AC3E}">
        <p14:creationId xmlns:p14="http://schemas.microsoft.com/office/powerpoint/2010/main" val="101472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Verkko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Verkk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kk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TM03457485[[fn=Verkko]]</Template>
  <TotalTime>32</TotalTime>
  <Words>254</Words>
  <Application>Microsoft Office PowerPoint</Application>
  <PresentationFormat>Laajakuva</PresentationFormat>
  <Paragraphs>26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Verkko</vt:lpstr>
      <vt:lpstr>How to start your own business in Finland</vt:lpstr>
      <vt:lpstr>1. Business idea</vt:lpstr>
      <vt:lpstr>2. BUSINESS PLAN</vt:lpstr>
      <vt:lpstr>3. SElection of business form</vt:lpstr>
      <vt:lpstr>Business forms</vt:lpstr>
      <vt:lpstr>4. Getting the needed permissions</vt:lpstr>
      <vt:lpstr>5. How to get money to start-up a business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start your own business in Finland</dc:title>
  <dc:creator/>
  <cp:lastModifiedBy>Juliana Päiviö</cp:lastModifiedBy>
  <cp:revision>15</cp:revision>
  <dcterms:created xsi:type="dcterms:W3CDTF">2012-08-08T08:08:12Z</dcterms:created>
  <dcterms:modified xsi:type="dcterms:W3CDTF">2016-10-03T17:40:26Z</dcterms:modified>
</cp:coreProperties>
</file>