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57" r:id="rId3"/>
    <p:sldId id="275" r:id="rId4"/>
    <p:sldId id="276" r:id="rId5"/>
    <p:sldId id="258" r:id="rId6"/>
    <p:sldId id="278" r:id="rId7"/>
    <p:sldId id="279" r:id="rId8"/>
    <p:sldId id="280" r:id="rId9"/>
    <p:sldId id="281" r:id="rId10"/>
    <p:sldId id="28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68713-EA56-4B54-9983-A613BDE73BD1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B7F9-996D-497B-A6EB-8B758676B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37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75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76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6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9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4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63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92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39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0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3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3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4089-076F-4169-8992-157155A16E8F}" type="datetimeFigureOut">
              <a:rPr lang="pl-PL" smtClean="0"/>
              <a:t>2016-04-02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ADDD-07D2-4C81-97D6-89A9CA7E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1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4000" b="1" dirty="0" smtClean="0">
                <a:solidFill>
                  <a:prstClr val="black"/>
                </a:solidFill>
                <a:ea typeface="+mn-ea"/>
                <a:cs typeface="+mn-cs"/>
              </a:rPr>
              <a:t>VOLUNTEERING IN OUR SCHOOL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dirty="0" smtClean="0"/>
              <a:t>We help because we like it!</a:t>
            </a:r>
            <a:endParaRPr lang="pl-PL" sz="4000" dirty="0"/>
          </a:p>
        </p:txBody>
      </p:sp>
      <p:pic>
        <p:nvPicPr>
          <p:cNvPr id="3075" name="Picture 3" descr="C:\Users\user\AppData\Local\Microsoft\Windows\INetCache\IE\MUP7VWQT\ThinkstockPhotos-4904537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632848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8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766">
        <p:checker/>
      </p:transition>
    </mc:Choice>
    <mc:Fallback xmlns="">
      <p:transition spd="slow" advTm="576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THE END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6085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THANK YOU FOR YOUR ATTENTION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98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05">
        <p:dissolve/>
      </p:transition>
    </mc:Choice>
    <mc:Fallback xmlns="">
      <p:transition spd="slow" advTm="810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 smtClean="0"/>
              <a:t>MOST IMPORTANT PROJECTS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03005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pl-PL" sz="4000" dirty="0" smtClean="0"/>
              <a:t>National Food </a:t>
            </a:r>
            <a:r>
              <a:rPr lang="pl-PL" sz="4000" dirty="0" smtClean="0"/>
              <a:t>Collections</a:t>
            </a:r>
          </a:p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endParaRPr lang="pl-PL" dirty="0" smtClean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614254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34" y="2204864"/>
            <a:ext cx="6804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558536"/>
      </p:ext>
    </p:extLst>
  </p:cSld>
  <p:clrMapOvr>
    <a:masterClrMapping/>
  </p:clrMapOvr>
  <p:transition spd="slow" advTm="73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Christmas Food </a:t>
            </a:r>
            <a:r>
              <a:rPr lang="pl-PL" dirty="0" smtClean="0"/>
              <a:t>Collection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766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61538"/>
      </p:ext>
    </p:extLst>
  </p:cSld>
  <p:clrMapOvr>
    <a:masterClrMapping/>
  </p:clrMapOvr>
  <p:transition spd="slow" advTm="69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Share a meal!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pl-PL" dirty="0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66" y="2060848"/>
            <a:ext cx="5256000" cy="36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42744"/>
      </p:ext>
    </p:extLst>
  </p:cSld>
  <p:clrMapOvr>
    <a:masterClrMapping/>
  </p:clrMapOvr>
  <p:transition spd="slow" advTm="72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Easter Food Collection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844824"/>
            <a:ext cx="5616624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0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53">
        <p:split orient="vert"/>
      </p:transition>
    </mc:Choice>
    <mc:Fallback xmlns="">
      <p:transition spd="slow" advTm="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V</a:t>
            </a:r>
            <a:r>
              <a:rPr lang="pl-PL" dirty="0" smtClean="0"/>
              <a:t>OLUNTEERING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HELPING THE </a:t>
            </a:r>
            <a:r>
              <a:rPr lang="pl-PL" dirty="0" smtClean="0"/>
              <a:t>ELDERLY</a:t>
            </a:r>
          </a:p>
          <a:p>
            <a:pPr algn="ctr"/>
            <a:r>
              <a:rPr lang="pl-PL" dirty="0" smtClean="0"/>
              <a:t>CHATTING, DO</a:t>
            </a:r>
            <a:r>
              <a:rPr lang="pl-PL" dirty="0" smtClean="0"/>
              <a:t>ING HOUSEWORK AND SHOPPING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880320" cy="27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7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76">
        <p:dissolve/>
      </p:transition>
    </mc:Choice>
    <mc:Fallback xmlns="">
      <p:transition spd="slow" advTm="727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VOLUNTEERING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HELPING THE </a:t>
            </a:r>
            <a:r>
              <a:rPr lang="pl-PL" dirty="0" smtClean="0"/>
              <a:t>HANDICAPPED TO SOCIALIZE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" t="369" r="-382" b="-369"/>
          <a:stretch/>
        </p:blipFill>
        <p:spPr bwMode="auto">
          <a:xfrm>
            <a:off x="3131840" y="2492896"/>
            <a:ext cx="2592000" cy="24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364695"/>
      </p:ext>
    </p:extLst>
  </p:cSld>
  <p:clrMapOvr>
    <a:masterClrMapping/>
  </p:clrMapOvr>
  <p:transition spd="slow" advTm="689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/>
              <a:t>V</a:t>
            </a:r>
            <a:r>
              <a:rPr lang="pl-PL" dirty="0" smtClean="0"/>
              <a:t>OLUNTEERING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HELPING KIDS WITH SCHOOL </a:t>
            </a:r>
            <a:r>
              <a:rPr lang="pl-PL" dirty="0" smtClean="0"/>
              <a:t>SUBJECTS</a:t>
            </a:r>
          </a:p>
          <a:p>
            <a:pPr algn="ctr"/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41" y="2492896"/>
            <a:ext cx="2181910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763691"/>
      </p:ext>
    </p:extLst>
  </p:cSld>
  <p:clrMapOvr>
    <a:masterClrMapping/>
  </p:clrMapOvr>
  <p:transition spd="slow" advTm="78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FIELDS OF HOPE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pl-PL" dirty="0" smtClean="0"/>
              <a:t>Fund raising for a hospice </a:t>
            </a:r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28900"/>
            <a:ext cx="3240360" cy="20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2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0">
        <p:fade/>
      </p:transition>
    </mc:Choice>
    <mc:Fallback xmlns="">
      <p:transition spd="med" advTm="6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65</Words>
  <Application>Microsoft Office PowerPoint</Application>
  <PresentationFormat>Pokaz na ekranie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VOLUNTEERING IN OUR SCHOOL</vt:lpstr>
      <vt:lpstr>MOST IMPORTANT PROJECTS</vt:lpstr>
      <vt:lpstr>Christmas Food Collection  </vt:lpstr>
      <vt:lpstr>Share a meal!</vt:lpstr>
      <vt:lpstr>Easter Food Collection</vt:lpstr>
      <vt:lpstr>VOLUNTEERING</vt:lpstr>
      <vt:lpstr>VOLUNTEERING</vt:lpstr>
      <vt:lpstr>VOLUNTEERING</vt:lpstr>
      <vt:lpstr>FIELDS OF HOPE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 in our school</dc:title>
  <dc:creator>user</dc:creator>
  <cp:lastModifiedBy>user</cp:lastModifiedBy>
  <cp:revision>34</cp:revision>
  <dcterms:created xsi:type="dcterms:W3CDTF">2016-04-02T16:08:45Z</dcterms:created>
  <dcterms:modified xsi:type="dcterms:W3CDTF">2016-04-02T21:38:06Z</dcterms:modified>
</cp:coreProperties>
</file>