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9144000"/>
  <p:notesSz cx="6858000" cy="9144000"/>
  <p:embeddedFontLst>
    <p:embeddedFont>
      <p:font typeface="Lustria"/>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ustria-regular.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1" name="Shape 24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4" name="Shape 25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1" name="Shape 26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8" name="Shape 26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5" name="Shape 27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Shape 15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5" name="Shape 15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2" name="Shape 28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2" name="Shape 29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9" name="Shape 29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6" name="Shape 30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3" name="Shape 31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0" name="Shape 19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1028020" y="1769541"/>
            <a:ext cx="7080026" cy="1828801"/>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54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17" name="Shape 17"/>
          <p:cNvSpPr txBox="1"/>
          <p:nvPr>
            <p:ph idx="1" type="subTitle"/>
          </p:nvPr>
        </p:nvSpPr>
        <p:spPr>
          <a:xfrm>
            <a:off x="1028020" y="3598339"/>
            <a:ext cx="7080026" cy="1049867"/>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0" lvl="0" marL="0" marR="0" rtl="0" algn="ctr">
              <a:spcBef>
                <a:spcPts val="400"/>
              </a:spcBef>
              <a:spcAft>
                <a:spcPts val="0"/>
              </a:spcAft>
              <a:buClr>
                <a:schemeClr val="lt2"/>
              </a:buClr>
              <a:buSzPts val="1400"/>
              <a:buFont typeface="Noto Sans Symbols"/>
              <a:buNone/>
              <a:defRPr b="0" i="0" sz="2000" u="none" cap="none" strike="noStrike">
                <a:solidFill>
                  <a:schemeClr val="lt1"/>
                </a:solidFill>
                <a:latin typeface="Lustria"/>
                <a:ea typeface="Lustria"/>
                <a:cs typeface="Lustria"/>
                <a:sym typeface="Lustria"/>
              </a:defRPr>
            </a:lvl1pPr>
            <a:lvl2pPr indent="0" lvl="1" marL="457200" marR="0" rtl="0" algn="ctr">
              <a:spcBef>
                <a:spcPts val="600"/>
              </a:spcBef>
              <a:spcAft>
                <a:spcPts val="0"/>
              </a:spcAft>
              <a:buClr>
                <a:schemeClr val="lt2"/>
              </a:buClr>
              <a:buSzPts val="1260"/>
              <a:buFont typeface="Noto Sans Symbols"/>
              <a:buNone/>
              <a:defRPr b="0" i="0" sz="1800" u="none" cap="none" strike="noStrike">
                <a:solidFill>
                  <a:schemeClr val="lt1"/>
                </a:solidFill>
                <a:latin typeface="Lustria"/>
                <a:ea typeface="Lustria"/>
                <a:cs typeface="Lustria"/>
                <a:sym typeface="Lustria"/>
              </a:defRPr>
            </a:lvl2pPr>
            <a:lvl3pPr indent="0" lvl="2" marL="914400" marR="0" rtl="0" algn="ctr">
              <a:spcBef>
                <a:spcPts val="600"/>
              </a:spcBef>
              <a:spcAft>
                <a:spcPts val="0"/>
              </a:spcAft>
              <a:buClr>
                <a:schemeClr val="lt2"/>
              </a:buClr>
              <a:buSzPts val="1120"/>
              <a:buFont typeface="Noto Sans Symbols"/>
              <a:buNone/>
              <a:defRPr b="0" i="0" sz="1600" u="none" cap="none" strike="noStrike">
                <a:solidFill>
                  <a:schemeClr val="lt1"/>
                </a:solidFill>
                <a:latin typeface="Lustria"/>
                <a:ea typeface="Lustria"/>
                <a:cs typeface="Lustria"/>
                <a:sym typeface="Lustria"/>
              </a:defRPr>
            </a:lvl3pPr>
            <a:lvl4pPr indent="0" lvl="3" marL="1371600" marR="0" rtl="0" algn="ctr">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4pPr>
            <a:lvl5pPr indent="0" lvl="4" marL="1828800" marR="0" rtl="0" algn="ctr">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5pPr>
            <a:lvl6pPr indent="0" lvl="5" marL="2286000" marR="0" rtl="0" algn="ctr">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6pPr>
            <a:lvl7pPr indent="0" lvl="6" marL="2743200" marR="0" rtl="0" algn="ctr">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7pPr>
            <a:lvl8pPr indent="0" lvl="7" marL="3200400" marR="0" rtl="0" algn="ctr">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8pPr>
            <a:lvl9pPr indent="0" lvl="8" marL="3657600" marR="0" rtl="0" algn="ctr">
              <a:spcBef>
                <a:spcPts val="600"/>
              </a:spcBef>
              <a:spcAft>
                <a:spcPts val="60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9pPr>
          </a:lstStyle>
          <a:p/>
        </p:txBody>
      </p:sp>
      <p:sp>
        <p:nvSpPr>
          <p:cNvPr id="18" name="Shape 18"/>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9" name="Shape 19"/>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20" name="Shape 20"/>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75" name="Shape 75"/>
        <p:cNvGrpSpPr/>
        <p:nvPr/>
      </p:nvGrpSpPr>
      <p:grpSpPr>
        <a:xfrm>
          <a:off x="0" y="0"/>
          <a:ext cx="0" cy="0"/>
          <a:chOff x="0" y="0"/>
          <a:chExt cx="0" cy="0"/>
        </a:xfrm>
      </p:grpSpPr>
      <p:pic>
        <p:nvPicPr>
          <p:cNvPr descr="Slate-V2-SD-panoPhotoInset.png" id="76" name="Shape 76"/>
          <p:cNvPicPr preferRelativeResize="0"/>
          <p:nvPr/>
        </p:nvPicPr>
        <p:blipFill rotWithShape="1">
          <a:blip r:embed="rId2">
            <a:alphaModFix/>
          </a:blip>
          <a:srcRect b="0" l="0" r="0" t="0"/>
          <a:stretch/>
        </p:blipFill>
        <p:spPr>
          <a:xfrm>
            <a:off x="743995" y="540085"/>
            <a:ext cx="7656010" cy="3834374"/>
          </a:xfrm>
          <a:prstGeom prst="rect">
            <a:avLst/>
          </a:prstGeom>
          <a:noFill/>
          <a:ln>
            <a:noFill/>
          </a:ln>
        </p:spPr>
      </p:pic>
      <p:sp>
        <p:nvSpPr>
          <p:cNvPr id="77" name="Shape 77"/>
          <p:cNvSpPr txBox="1"/>
          <p:nvPr>
            <p:ph type="title"/>
          </p:nvPr>
        </p:nvSpPr>
        <p:spPr>
          <a:xfrm>
            <a:off x="685354" y="4565255"/>
            <a:ext cx="7766495" cy="543472"/>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28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78" name="Shape 78"/>
          <p:cNvSpPr/>
          <p:nvPr>
            <p:ph idx="2" type="pic"/>
          </p:nvPr>
        </p:nvSpPr>
        <p:spPr>
          <a:xfrm>
            <a:off x="926217" y="695010"/>
            <a:ext cx="7285600" cy="3525671"/>
          </a:xfrm>
          <a:prstGeom prst="rect">
            <a:avLst/>
          </a:prstGeom>
          <a:noFill/>
          <a:ln>
            <a:noFill/>
          </a:ln>
          <a:effectLst>
            <a:outerShdw blurRad="38100" dir="4440000" dist="25400">
              <a:srgbClr val="000000">
                <a:alpha val="35686"/>
              </a:srgbClr>
            </a:outerShdw>
          </a:effectLst>
        </p:spPr>
        <p:txBody>
          <a:bodyPr anchorCtr="0" anchor="t" bIns="91425" lIns="91425" spcFirstLastPara="1" rIns="91425" wrap="square" tIns="91425"/>
          <a:lstStyle>
            <a:lvl1pPr indent="0" lvl="0" marL="0" marR="0" rtl="0" algn="ctr">
              <a:spcBef>
                <a:spcPts val="4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1pPr>
            <a:lvl2pPr indent="0" lvl="1" marL="457200"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2pPr>
            <a:lvl3pPr indent="0" lvl="2" marL="914400"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3pPr>
            <a:lvl4pPr indent="0" lvl="3" marL="1371600"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4pPr>
            <a:lvl5pPr indent="0" lvl="4" marL="1828800"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5pPr>
            <a:lvl6pPr indent="0" lvl="5" marL="2286000"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6pPr>
            <a:lvl7pPr indent="0" lvl="6" marL="2743200"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7pPr>
            <a:lvl8pPr indent="0" lvl="7" marL="3200400"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8pPr>
            <a:lvl9pPr indent="0" lvl="8" marL="3657600" marR="0" rtl="0" algn="l">
              <a:spcBef>
                <a:spcPts val="600"/>
              </a:spcBef>
              <a:spcAft>
                <a:spcPts val="60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9pPr>
          </a:lstStyle>
          <a:p/>
        </p:txBody>
      </p:sp>
      <p:sp>
        <p:nvSpPr>
          <p:cNvPr id="79" name="Shape 79"/>
          <p:cNvSpPr txBox="1"/>
          <p:nvPr>
            <p:ph idx="1" type="body"/>
          </p:nvPr>
        </p:nvSpPr>
        <p:spPr>
          <a:xfrm>
            <a:off x="685346" y="5108728"/>
            <a:ext cx="7765322" cy="682472"/>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228600" lvl="0" marL="457200" marR="0" rtl="0" algn="ctr">
              <a:spcBef>
                <a:spcPts val="32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4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2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80" name="Shape 80"/>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81" name="Shape 81"/>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82" name="Shape 82"/>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83" name="Shape 83"/>
        <p:cNvGrpSpPr/>
        <p:nvPr/>
      </p:nvGrpSpPr>
      <p:grpSpPr>
        <a:xfrm>
          <a:off x="0" y="0"/>
          <a:ext cx="0" cy="0"/>
          <a:chOff x="0" y="0"/>
          <a:chExt cx="0" cy="0"/>
        </a:xfrm>
      </p:grpSpPr>
      <p:sp>
        <p:nvSpPr>
          <p:cNvPr id="84" name="Shape 84"/>
          <p:cNvSpPr txBox="1"/>
          <p:nvPr>
            <p:ph type="title"/>
          </p:nvPr>
        </p:nvSpPr>
        <p:spPr>
          <a:xfrm>
            <a:off x="685346" y="608437"/>
            <a:ext cx="7765322" cy="3534344"/>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32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85" name="Shape 85"/>
          <p:cNvSpPr txBox="1"/>
          <p:nvPr>
            <p:ph idx="1" type="body"/>
          </p:nvPr>
        </p:nvSpPr>
        <p:spPr>
          <a:xfrm>
            <a:off x="685346" y="4295180"/>
            <a:ext cx="7765322" cy="1501826"/>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228600" lvl="0" marL="457200" marR="0" rtl="0" algn="ctr">
              <a:spcBef>
                <a:spcPts val="32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4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2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86" name="Shape 86"/>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87" name="Shape 87"/>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88" name="Shape 88"/>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89" name="Shape 89"/>
        <p:cNvGrpSpPr/>
        <p:nvPr/>
      </p:nvGrpSpPr>
      <p:grpSpPr>
        <a:xfrm>
          <a:off x="0" y="0"/>
          <a:ext cx="0" cy="0"/>
          <a:chOff x="0" y="0"/>
          <a:chExt cx="0" cy="0"/>
        </a:xfrm>
      </p:grpSpPr>
      <p:sp>
        <p:nvSpPr>
          <p:cNvPr id="90" name="Shape 90"/>
          <p:cNvSpPr txBox="1"/>
          <p:nvPr>
            <p:ph type="title"/>
          </p:nvPr>
        </p:nvSpPr>
        <p:spPr>
          <a:xfrm>
            <a:off x="1084659" y="609600"/>
            <a:ext cx="6977064" cy="2992904"/>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32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91" name="Shape 91"/>
          <p:cNvSpPr txBox="1"/>
          <p:nvPr>
            <p:ph idx="1" type="body"/>
          </p:nvPr>
        </p:nvSpPr>
        <p:spPr>
          <a:xfrm>
            <a:off x="1290484" y="3610033"/>
            <a:ext cx="6564224" cy="532749"/>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228600" lvl="0" marL="457200" marR="0" rtl="0" algn="r">
              <a:spcBef>
                <a:spcPts val="280"/>
              </a:spcBef>
              <a:spcAft>
                <a:spcPts val="0"/>
              </a:spcAft>
              <a:buClr>
                <a:schemeClr val="lt2"/>
              </a:buClr>
              <a:buSzPts val="140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4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2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92" name="Shape 92"/>
          <p:cNvSpPr txBox="1"/>
          <p:nvPr>
            <p:ph idx="2" type="body"/>
          </p:nvPr>
        </p:nvSpPr>
        <p:spPr>
          <a:xfrm>
            <a:off x="685346" y="4304353"/>
            <a:ext cx="7765322" cy="1489496"/>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228600" lvl="0" marL="457200" marR="0" rtl="0" algn="ctr">
              <a:spcBef>
                <a:spcPts val="32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4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2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93" name="Shape 93"/>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94" name="Shape 94"/>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95" name="Shape 95"/>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
        <p:nvSpPr>
          <p:cNvPr id="96" name="Shape 96"/>
          <p:cNvSpPr txBox="1"/>
          <p:nvPr/>
        </p:nvSpPr>
        <p:spPr>
          <a:xfrm>
            <a:off x="627459" y="873912"/>
            <a:ext cx="4572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Font typeface="Lustria"/>
              <a:buNone/>
            </a:pPr>
            <a:r>
              <a:rPr b="0" lang="en-US" sz="8000" cap="none">
                <a:solidFill>
                  <a:schemeClr val="lt1"/>
                </a:solidFill>
                <a:latin typeface="Lustria"/>
                <a:ea typeface="Lustria"/>
                <a:cs typeface="Lustria"/>
                <a:sym typeface="Lustria"/>
              </a:rPr>
              <a:t>“</a:t>
            </a:r>
            <a:endParaRPr/>
          </a:p>
        </p:txBody>
      </p:sp>
      <p:sp>
        <p:nvSpPr>
          <p:cNvPr id="97" name="Shape 97"/>
          <p:cNvSpPr txBox="1"/>
          <p:nvPr/>
        </p:nvSpPr>
        <p:spPr>
          <a:xfrm>
            <a:off x="7828359" y="2933245"/>
            <a:ext cx="4572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Font typeface="Lustria"/>
              <a:buNone/>
            </a:pPr>
            <a:r>
              <a:rPr b="0" lang="en-US" sz="8000" cap="none">
                <a:solidFill>
                  <a:schemeClr val="lt1"/>
                </a:solidFill>
                <a:latin typeface="Lustria"/>
                <a:ea typeface="Lustria"/>
                <a:cs typeface="Lustria"/>
                <a:sym typeface="Lustria"/>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98" name="Shape 98"/>
        <p:cNvGrpSpPr/>
        <p:nvPr/>
      </p:nvGrpSpPr>
      <p:grpSpPr>
        <a:xfrm>
          <a:off x="0" y="0"/>
          <a:ext cx="0" cy="0"/>
          <a:chOff x="0" y="0"/>
          <a:chExt cx="0" cy="0"/>
        </a:xfrm>
      </p:grpSpPr>
      <p:sp>
        <p:nvSpPr>
          <p:cNvPr id="99" name="Shape 99"/>
          <p:cNvSpPr txBox="1"/>
          <p:nvPr>
            <p:ph type="title"/>
          </p:nvPr>
        </p:nvSpPr>
        <p:spPr>
          <a:xfrm>
            <a:off x="685346" y="2126943"/>
            <a:ext cx="7765322" cy="2511835"/>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32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100" name="Shape 100"/>
          <p:cNvSpPr txBox="1"/>
          <p:nvPr>
            <p:ph idx="1" type="body"/>
          </p:nvPr>
        </p:nvSpPr>
        <p:spPr>
          <a:xfrm>
            <a:off x="685339" y="4650556"/>
            <a:ext cx="7764149" cy="1140644"/>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228600" lvl="0" marL="457200" marR="0" rtl="0" algn="ctr">
              <a:spcBef>
                <a:spcPts val="32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4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2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101" name="Shape 101"/>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02" name="Shape 102"/>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03" name="Shape 103"/>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04" name="Shape 104"/>
        <p:cNvGrpSpPr/>
        <p:nvPr/>
      </p:nvGrpSpPr>
      <p:grpSpPr>
        <a:xfrm>
          <a:off x="0" y="0"/>
          <a:ext cx="0" cy="0"/>
          <a:chOff x="0" y="0"/>
          <a:chExt cx="0" cy="0"/>
        </a:xfrm>
      </p:grpSpPr>
      <p:sp>
        <p:nvSpPr>
          <p:cNvPr id="105" name="Shape 105"/>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106" name="Shape 106"/>
          <p:cNvSpPr txBox="1"/>
          <p:nvPr>
            <p:ph idx="1" type="body"/>
          </p:nvPr>
        </p:nvSpPr>
        <p:spPr>
          <a:xfrm>
            <a:off x="685346" y="1885950"/>
            <a:ext cx="2475738" cy="576262"/>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228600" lvl="0" marL="457200" marR="0" rtl="0" algn="ctr">
              <a:spcBef>
                <a:spcPts val="480"/>
              </a:spcBef>
              <a:spcAft>
                <a:spcPts val="0"/>
              </a:spcAft>
              <a:buClr>
                <a:schemeClr val="lt2"/>
              </a:buClr>
              <a:buSzPts val="1400"/>
              <a:buFont typeface="Noto Sans Symbols"/>
              <a:buNone/>
              <a:defRPr b="0" i="0" sz="24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07" name="Shape 107"/>
          <p:cNvSpPr txBox="1"/>
          <p:nvPr>
            <p:ph idx="2" type="body"/>
          </p:nvPr>
        </p:nvSpPr>
        <p:spPr>
          <a:xfrm>
            <a:off x="685346" y="2571750"/>
            <a:ext cx="2475738" cy="321945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228600" lvl="0" marL="457200" marR="0" rtl="0" algn="ctr">
              <a:spcBef>
                <a:spcPts val="280"/>
              </a:spcBef>
              <a:spcAft>
                <a:spcPts val="0"/>
              </a:spcAft>
              <a:buClr>
                <a:schemeClr val="lt2"/>
              </a:buClr>
              <a:buSzPts val="140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08" name="Shape 108"/>
          <p:cNvSpPr txBox="1"/>
          <p:nvPr>
            <p:ph idx="3" type="body"/>
          </p:nvPr>
        </p:nvSpPr>
        <p:spPr>
          <a:xfrm>
            <a:off x="3335033" y="1885950"/>
            <a:ext cx="2475738" cy="576262"/>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228600" lvl="0" marL="457200" marR="0" rtl="0" algn="ctr">
              <a:spcBef>
                <a:spcPts val="480"/>
              </a:spcBef>
              <a:spcAft>
                <a:spcPts val="0"/>
              </a:spcAft>
              <a:buClr>
                <a:schemeClr val="lt2"/>
              </a:buClr>
              <a:buSzPts val="1400"/>
              <a:buFont typeface="Noto Sans Symbols"/>
              <a:buNone/>
              <a:defRPr b="0" i="0" sz="24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09" name="Shape 109"/>
          <p:cNvSpPr txBox="1"/>
          <p:nvPr>
            <p:ph idx="4" type="body"/>
          </p:nvPr>
        </p:nvSpPr>
        <p:spPr>
          <a:xfrm>
            <a:off x="3331076" y="2571750"/>
            <a:ext cx="2475738" cy="321945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228600" lvl="0" marL="457200" marR="0" rtl="0" algn="ctr">
              <a:spcBef>
                <a:spcPts val="280"/>
              </a:spcBef>
              <a:spcAft>
                <a:spcPts val="0"/>
              </a:spcAft>
              <a:buClr>
                <a:schemeClr val="lt2"/>
              </a:buClr>
              <a:buSzPts val="140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10" name="Shape 110"/>
          <p:cNvSpPr txBox="1"/>
          <p:nvPr>
            <p:ph idx="5" type="body"/>
          </p:nvPr>
        </p:nvSpPr>
        <p:spPr>
          <a:xfrm>
            <a:off x="5974929" y="1885950"/>
            <a:ext cx="2475738" cy="576262"/>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228600" lvl="0" marL="457200" marR="0" rtl="0" algn="ctr">
              <a:spcBef>
                <a:spcPts val="480"/>
              </a:spcBef>
              <a:spcAft>
                <a:spcPts val="0"/>
              </a:spcAft>
              <a:buClr>
                <a:schemeClr val="lt2"/>
              </a:buClr>
              <a:buSzPts val="1400"/>
              <a:buFont typeface="Noto Sans Symbols"/>
              <a:buNone/>
              <a:defRPr b="0" i="0" sz="24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11" name="Shape 111"/>
          <p:cNvSpPr txBox="1"/>
          <p:nvPr>
            <p:ph idx="6" type="body"/>
          </p:nvPr>
        </p:nvSpPr>
        <p:spPr>
          <a:xfrm>
            <a:off x="5974929" y="2571750"/>
            <a:ext cx="2475738" cy="321945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228600" lvl="0" marL="457200" marR="0" rtl="0" algn="ctr">
              <a:spcBef>
                <a:spcPts val="280"/>
              </a:spcBef>
              <a:spcAft>
                <a:spcPts val="0"/>
              </a:spcAft>
              <a:buClr>
                <a:schemeClr val="lt2"/>
              </a:buClr>
              <a:buSzPts val="140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12" name="Shape 112"/>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13" name="Shape 113"/>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14" name="Shape 114"/>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15" name="Shape 115"/>
        <p:cNvGrpSpPr/>
        <p:nvPr/>
      </p:nvGrpSpPr>
      <p:grpSpPr>
        <a:xfrm>
          <a:off x="0" y="0"/>
          <a:ext cx="0" cy="0"/>
          <a:chOff x="0" y="0"/>
          <a:chExt cx="0" cy="0"/>
        </a:xfrm>
      </p:grpSpPr>
      <p:pic>
        <p:nvPicPr>
          <p:cNvPr descr="Slate-V2-SD-3colPhotoInset.png" id="116" name="Shape 116"/>
          <p:cNvPicPr preferRelativeResize="0"/>
          <p:nvPr/>
        </p:nvPicPr>
        <p:blipFill rotWithShape="1">
          <a:blip r:embed="rId2">
            <a:alphaModFix/>
          </a:blip>
          <a:srcRect b="0" l="0" r="0" t="0"/>
          <a:stretch/>
        </p:blipFill>
        <p:spPr>
          <a:xfrm>
            <a:off x="659239" y="1826045"/>
            <a:ext cx="2529046" cy="1833558"/>
          </a:xfrm>
          <a:prstGeom prst="rect">
            <a:avLst/>
          </a:prstGeom>
          <a:noFill/>
          <a:ln>
            <a:noFill/>
          </a:ln>
        </p:spPr>
      </p:pic>
      <p:pic>
        <p:nvPicPr>
          <p:cNvPr descr="Slate-V2-SD-3colPhotoInset.png" id="117" name="Shape 117"/>
          <p:cNvPicPr preferRelativeResize="0"/>
          <p:nvPr/>
        </p:nvPicPr>
        <p:blipFill rotWithShape="1">
          <a:blip r:embed="rId2">
            <a:alphaModFix/>
          </a:blip>
          <a:srcRect b="0" l="0" r="0" t="0"/>
          <a:stretch/>
        </p:blipFill>
        <p:spPr>
          <a:xfrm>
            <a:off x="3293813" y="1826045"/>
            <a:ext cx="2529046" cy="1833558"/>
          </a:xfrm>
          <a:prstGeom prst="rect">
            <a:avLst/>
          </a:prstGeom>
          <a:noFill/>
          <a:ln>
            <a:noFill/>
          </a:ln>
        </p:spPr>
      </p:pic>
      <p:pic>
        <p:nvPicPr>
          <p:cNvPr descr="Slate-V2-SD-3colPhotoInset.png" id="118" name="Shape 118"/>
          <p:cNvPicPr preferRelativeResize="0"/>
          <p:nvPr/>
        </p:nvPicPr>
        <p:blipFill rotWithShape="1">
          <a:blip r:embed="rId2">
            <a:alphaModFix/>
          </a:blip>
          <a:srcRect b="0" l="0" r="0" t="0"/>
          <a:stretch/>
        </p:blipFill>
        <p:spPr>
          <a:xfrm>
            <a:off x="5921715" y="1826045"/>
            <a:ext cx="2529046" cy="1833558"/>
          </a:xfrm>
          <a:prstGeom prst="rect">
            <a:avLst/>
          </a:prstGeom>
          <a:noFill/>
          <a:ln>
            <a:noFill/>
          </a:ln>
        </p:spPr>
      </p:pic>
      <p:sp>
        <p:nvSpPr>
          <p:cNvPr id="119" name="Shape 119"/>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120" name="Shape 120"/>
          <p:cNvSpPr txBox="1"/>
          <p:nvPr>
            <p:ph idx="1" type="body"/>
          </p:nvPr>
        </p:nvSpPr>
        <p:spPr>
          <a:xfrm>
            <a:off x="685346" y="3904106"/>
            <a:ext cx="2475738" cy="576262"/>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228600" lvl="0" marL="457200" marR="0" rtl="0" algn="ctr">
              <a:spcBef>
                <a:spcPts val="400"/>
              </a:spcBef>
              <a:spcAft>
                <a:spcPts val="0"/>
              </a:spcAft>
              <a:buClr>
                <a:schemeClr val="lt2"/>
              </a:buClr>
              <a:buSzPts val="1400"/>
              <a:buFont typeface="Noto Sans Symbols"/>
              <a:buNone/>
              <a:defRPr b="0" i="0" sz="20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21" name="Shape 121"/>
          <p:cNvSpPr/>
          <p:nvPr>
            <p:ph idx="2" type="pic"/>
          </p:nvPr>
        </p:nvSpPr>
        <p:spPr>
          <a:xfrm>
            <a:off x="763577" y="1938918"/>
            <a:ext cx="2319276" cy="1602954"/>
          </a:xfrm>
          <a:prstGeom prst="roundRect">
            <a:avLst>
              <a:gd fmla="val 1858" name="adj"/>
            </a:avLst>
          </a:prstGeom>
          <a:noFill/>
          <a:ln>
            <a:noFill/>
          </a:ln>
          <a:effectLst>
            <a:outerShdw blurRad="38100" dir="4440000" dist="25400">
              <a:srgbClr val="000000">
                <a:alpha val="35686"/>
              </a:srgbClr>
            </a:outerShdw>
          </a:effectLst>
        </p:spPr>
        <p:txBody>
          <a:bodyPr anchorCtr="0" anchor="t" bIns="91425" lIns="91425" spcFirstLastPara="1" rIns="91425" wrap="square" tIns="91425"/>
          <a:lstStyle>
            <a:lvl1pPr indent="0" lvl="0" marL="0" marR="0" rtl="0" algn="ctr">
              <a:spcBef>
                <a:spcPts val="32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2pPr>
            <a:lvl3pPr indent="0" lvl="2" marL="9144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3pPr>
            <a:lvl4pPr indent="0" lvl="3" marL="13716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4pPr>
            <a:lvl5pPr indent="0" lvl="4" marL="18288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5pPr>
            <a:lvl6pPr indent="0" lvl="5" marL="22860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6pPr>
            <a:lvl7pPr indent="0" lvl="6" marL="27432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7pPr>
            <a:lvl8pPr indent="0" lvl="7" marL="32004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8pPr>
            <a:lvl9pPr indent="0" lvl="8" marL="3657600" marR="0" rtl="0" algn="l">
              <a:spcBef>
                <a:spcPts val="600"/>
              </a:spcBef>
              <a:spcAft>
                <a:spcPts val="60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122" name="Shape 122"/>
          <p:cNvSpPr txBox="1"/>
          <p:nvPr>
            <p:ph idx="3" type="body"/>
          </p:nvPr>
        </p:nvSpPr>
        <p:spPr>
          <a:xfrm>
            <a:off x="685346" y="4480369"/>
            <a:ext cx="2475738" cy="1310833"/>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228600" lvl="0" marL="457200" marR="0" rtl="0" algn="ctr">
              <a:spcBef>
                <a:spcPts val="280"/>
              </a:spcBef>
              <a:spcAft>
                <a:spcPts val="0"/>
              </a:spcAft>
              <a:buClr>
                <a:schemeClr val="lt2"/>
              </a:buClr>
              <a:buSzPts val="140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23" name="Shape 123"/>
          <p:cNvSpPr txBox="1"/>
          <p:nvPr>
            <p:ph idx="4" type="body"/>
          </p:nvPr>
        </p:nvSpPr>
        <p:spPr>
          <a:xfrm>
            <a:off x="3332091" y="3904106"/>
            <a:ext cx="2475738" cy="576262"/>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228600" lvl="0" marL="457200" marR="0" rtl="0" algn="ctr">
              <a:spcBef>
                <a:spcPts val="400"/>
              </a:spcBef>
              <a:spcAft>
                <a:spcPts val="0"/>
              </a:spcAft>
              <a:buClr>
                <a:schemeClr val="lt2"/>
              </a:buClr>
              <a:buSzPts val="1400"/>
              <a:buFont typeface="Noto Sans Symbols"/>
              <a:buNone/>
              <a:defRPr b="0" i="0" sz="20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24" name="Shape 124"/>
          <p:cNvSpPr/>
          <p:nvPr>
            <p:ph idx="5" type="pic"/>
          </p:nvPr>
        </p:nvSpPr>
        <p:spPr>
          <a:xfrm>
            <a:off x="3409307" y="1939094"/>
            <a:ext cx="2319276" cy="1608164"/>
          </a:xfrm>
          <a:prstGeom prst="roundRect">
            <a:avLst>
              <a:gd fmla="val 1858" name="adj"/>
            </a:avLst>
          </a:prstGeom>
          <a:noFill/>
          <a:ln>
            <a:noFill/>
          </a:ln>
          <a:effectLst>
            <a:outerShdw blurRad="38100" dir="4440000" dist="25400">
              <a:srgbClr val="000000">
                <a:alpha val="35686"/>
              </a:srgbClr>
            </a:outerShdw>
          </a:effectLst>
        </p:spPr>
        <p:txBody>
          <a:bodyPr anchorCtr="0" anchor="t" bIns="91425" lIns="91425" spcFirstLastPara="1" rIns="91425" wrap="square" tIns="91425"/>
          <a:lstStyle>
            <a:lvl1pPr indent="0" lvl="0" marL="0" marR="0" rtl="0" algn="ctr">
              <a:spcBef>
                <a:spcPts val="32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2pPr>
            <a:lvl3pPr indent="0" lvl="2" marL="9144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3pPr>
            <a:lvl4pPr indent="0" lvl="3" marL="13716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4pPr>
            <a:lvl5pPr indent="0" lvl="4" marL="18288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5pPr>
            <a:lvl6pPr indent="0" lvl="5" marL="22860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6pPr>
            <a:lvl7pPr indent="0" lvl="6" marL="27432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7pPr>
            <a:lvl8pPr indent="0" lvl="7" marL="32004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8pPr>
            <a:lvl9pPr indent="0" lvl="8" marL="3657600" marR="0" rtl="0" algn="l">
              <a:spcBef>
                <a:spcPts val="600"/>
              </a:spcBef>
              <a:spcAft>
                <a:spcPts val="60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125" name="Shape 125"/>
          <p:cNvSpPr txBox="1"/>
          <p:nvPr>
            <p:ph idx="6" type="body"/>
          </p:nvPr>
        </p:nvSpPr>
        <p:spPr>
          <a:xfrm>
            <a:off x="3331075" y="4480368"/>
            <a:ext cx="2476753" cy="1310833"/>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228600" lvl="0" marL="457200" marR="0" rtl="0" algn="ctr">
              <a:spcBef>
                <a:spcPts val="280"/>
              </a:spcBef>
              <a:spcAft>
                <a:spcPts val="0"/>
              </a:spcAft>
              <a:buClr>
                <a:schemeClr val="lt2"/>
              </a:buClr>
              <a:buSzPts val="140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26" name="Shape 126"/>
          <p:cNvSpPr txBox="1"/>
          <p:nvPr>
            <p:ph idx="7" type="body"/>
          </p:nvPr>
        </p:nvSpPr>
        <p:spPr>
          <a:xfrm>
            <a:off x="5975023" y="3904106"/>
            <a:ext cx="2475738" cy="576262"/>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228600" lvl="0" marL="457200" marR="0" rtl="0" algn="ctr">
              <a:spcBef>
                <a:spcPts val="400"/>
              </a:spcBef>
              <a:spcAft>
                <a:spcPts val="0"/>
              </a:spcAft>
              <a:buClr>
                <a:schemeClr val="lt2"/>
              </a:buClr>
              <a:buSzPts val="1400"/>
              <a:buFont typeface="Noto Sans Symbols"/>
              <a:buNone/>
              <a:defRPr b="0" i="0" sz="20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27" name="Shape 127"/>
          <p:cNvSpPr/>
          <p:nvPr>
            <p:ph idx="8" type="pic"/>
          </p:nvPr>
        </p:nvSpPr>
        <p:spPr>
          <a:xfrm>
            <a:off x="6056774" y="1934432"/>
            <a:ext cx="2319276" cy="1607294"/>
          </a:xfrm>
          <a:prstGeom prst="roundRect">
            <a:avLst>
              <a:gd fmla="val 1858" name="adj"/>
            </a:avLst>
          </a:prstGeom>
          <a:noFill/>
          <a:ln>
            <a:noFill/>
          </a:ln>
          <a:effectLst>
            <a:outerShdw blurRad="38100" dir="4440000" dist="25400">
              <a:srgbClr val="000000">
                <a:alpha val="35686"/>
              </a:srgbClr>
            </a:outerShdw>
          </a:effectLst>
        </p:spPr>
        <p:txBody>
          <a:bodyPr anchorCtr="0" anchor="t" bIns="91425" lIns="91425" spcFirstLastPara="1" rIns="91425" wrap="square" tIns="91425"/>
          <a:lstStyle>
            <a:lvl1pPr indent="0" lvl="0" marL="0" marR="0" rtl="0" algn="ctr">
              <a:spcBef>
                <a:spcPts val="32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2pPr>
            <a:lvl3pPr indent="0" lvl="2" marL="9144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3pPr>
            <a:lvl4pPr indent="0" lvl="3" marL="13716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4pPr>
            <a:lvl5pPr indent="0" lvl="4" marL="18288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5pPr>
            <a:lvl6pPr indent="0" lvl="5" marL="22860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6pPr>
            <a:lvl7pPr indent="0" lvl="6" marL="27432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7pPr>
            <a:lvl8pPr indent="0" lvl="7" marL="32004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8pPr>
            <a:lvl9pPr indent="0" lvl="8" marL="3657600" marR="0" rtl="0" algn="l">
              <a:spcBef>
                <a:spcPts val="600"/>
              </a:spcBef>
              <a:spcAft>
                <a:spcPts val="60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128" name="Shape 128"/>
          <p:cNvSpPr txBox="1"/>
          <p:nvPr>
            <p:ph idx="9" type="body"/>
          </p:nvPr>
        </p:nvSpPr>
        <p:spPr>
          <a:xfrm>
            <a:off x="5974929" y="4480366"/>
            <a:ext cx="2475738" cy="1310835"/>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228600" lvl="0" marL="457200" marR="0" rtl="0" algn="ctr">
              <a:spcBef>
                <a:spcPts val="280"/>
              </a:spcBef>
              <a:spcAft>
                <a:spcPts val="0"/>
              </a:spcAft>
              <a:buClr>
                <a:schemeClr val="lt2"/>
              </a:buClr>
              <a:buSzPts val="140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29" name="Shape 129"/>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30" name="Shape 130"/>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31" name="Shape 131"/>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2" name="Shape 132"/>
        <p:cNvGrpSpPr/>
        <p:nvPr/>
      </p:nvGrpSpPr>
      <p:grpSpPr>
        <a:xfrm>
          <a:off x="0" y="0"/>
          <a:ext cx="0" cy="0"/>
          <a:chOff x="0" y="0"/>
          <a:chExt cx="0" cy="0"/>
        </a:xfrm>
      </p:grpSpPr>
      <p:sp>
        <p:nvSpPr>
          <p:cNvPr id="133" name="Shape 133"/>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134" name="Shape 134"/>
          <p:cNvSpPr txBox="1"/>
          <p:nvPr>
            <p:ph idx="1" type="body"/>
          </p:nvPr>
        </p:nvSpPr>
        <p:spPr>
          <a:xfrm rot="5400000">
            <a:off x="2538632" y="-120836"/>
            <a:ext cx="4058751" cy="7765322"/>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135" name="Shape 135"/>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36" name="Shape 136"/>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37" name="Shape 137"/>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8" name="Shape 138"/>
        <p:cNvGrpSpPr/>
        <p:nvPr/>
      </p:nvGrpSpPr>
      <p:grpSpPr>
        <a:xfrm>
          <a:off x="0" y="0"/>
          <a:ext cx="0" cy="0"/>
          <a:chOff x="0" y="0"/>
          <a:chExt cx="0" cy="0"/>
        </a:xfrm>
      </p:grpSpPr>
      <p:sp>
        <p:nvSpPr>
          <p:cNvPr id="139" name="Shape 139"/>
          <p:cNvSpPr txBox="1"/>
          <p:nvPr>
            <p:ph type="title"/>
          </p:nvPr>
        </p:nvSpPr>
        <p:spPr>
          <a:xfrm rot="5400000">
            <a:off x="5003184" y="2343718"/>
            <a:ext cx="5181601" cy="1713365"/>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0" lvl="0" marL="0" marR="0" rtl="0" algn="l">
              <a:spcBef>
                <a:spcPts val="0"/>
              </a:spcBef>
              <a:spcAft>
                <a:spcPts val="0"/>
              </a:spcAft>
              <a:buClr>
                <a:schemeClr val="lt2"/>
              </a:buClr>
              <a:buSzPts val="1400"/>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140" name="Shape 140"/>
          <p:cNvSpPr txBox="1"/>
          <p:nvPr>
            <p:ph idx="1" type="body"/>
          </p:nvPr>
        </p:nvSpPr>
        <p:spPr>
          <a:xfrm rot="5400000">
            <a:off x="1063373" y="231574"/>
            <a:ext cx="5181601" cy="5937654"/>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141" name="Shape 141"/>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42" name="Shape 142"/>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43" name="Shape 143"/>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23" name="Shape 23"/>
          <p:cNvSpPr txBox="1"/>
          <p:nvPr>
            <p:ph idx="1" type="body"/>
          </p:nvPr>
        </p:nvSpPr>
        <p:spPr>
          <a:xfrm>
            <a:off x="685346" y="1732450"/>
            <a:ext cx="7765322" cy="4058751"/>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24" name="Shape 24"/>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25" name="Shape 25"/>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26" name="Shape 26"/>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Shape 28"/>
          <p:cNvSpPr txBox="1"/>
          <p:nvPr>
            <p:ph type="title"/>
          </p:nvPr>
        </p:nvSpPr>
        <p:spPr>
          <a:xfrm>
            <a:off x="971551" y="1761068"/>
            <a:ext cx="7192913" cy="1828813"/>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29" name="Shape 29"/>
          <p:cNvSpPr txBox="1"/>
          <p:nvPr>
            <p:ph idx="1" type="body"/>
          </p:nvPr>
        </p:nvSpPr>
        <p:spPr>
          <a:xfrm>
            <a:off x="971551" y="3589879"/>
            <a:ext cx="7192913" cy="1507054"/>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228600" lvl="0" marL="457200" marR="0" rtl="0" algn="ctr">
              <a:spcBef>
                <a:spcPts val="400"/>
              </a:spcBef>
              <a:spcAft>
                <a:spcPts val="0"/>
              </a:spcAft>
              <a:buClr>
                <a:schemeClr val="lt2"/>
              </a:buClr>
              <a:buSzPts val="1400"/>
              <a:buFont typeface="Noto Sans Symbols"/>
              <a:buNone/>
              <a:defRPr b="0" i="0" sz="20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800" u="none" cap="none" strike="noStrike">
                <a:solidFill>
                  <a:schemeClr val="lt1"/>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600" u="none" cap="none" strike="noStrike">
                <a:solidFill>
                  <a:schemeClr val="lt1"/>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9pPr>
          </a:lstStyle>
          <a:p/>
        </p:txBody>
      </p:sp>
      <p:sp>
        <p:nvSpPr>
          <p:cNvPr id="30" name="Shape 30"/>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31" name="Shape 31"/>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32" name="Shape 32"/>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Shape 34"/>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35" name="Shape 35"/>
          <p:cNvSpPr txBox="1"/>
          <p:nvPr>
            <p:ph idx="1" type="body"/>
          </p:nvPr>
        </p:nvSpPr>
        <p:spPr>
          <a:xfrm>
            <a:off x="685347" y="1732449"/>
            <a:ext cx="3795373" cy="405875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36" name="Shape 36"/>
          <p:cNvSpPr txBox="1"/>
          <p:nvPr>
            <p:ph idx="2" type="body"/>
          </p:nvPr>
        </p:nvSpPr>
        <p:spPr>
          <a:xfrm>
            <a:off x="4652169" y="1732450"/>
            <a:ext cx="3798499" cy="4058751"/>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37" name="Shape 37"/>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38" name="Shape 38"/>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39" name="Shape 39"/>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pic>
        <p:nvPicPr>
          <p:cNvPr descr="Slate-V2-SD-compPhotoInset.png" id="41" name="Shape 41"/>
          <p:cNvPicPr preferRelativeResize="0"/>
          <p:nvPr/>
        </p:nvPicPr>
        <p:blipFill rotWithShape="1">
          <a:blip r:embed="rId2">
            <a:alphaModFix/>
          </a:blip>
          <a:srcRect b="0" l="0" r="0" t="0"/>
          <a:stretch/>
        </p:blipFill>
        <p:spPr>
          <a:xfrm>
            <a:off x="685345" y="1770323"/>
            <a:ext cx="3787423" cy="4112953"/>
          </a:xfrm>
          <a:prstGeom prst="rect">
            <a:avLst/>
          </a:prstGeom>
          <a:noFill/>
          <a:ln>
            <a:noFill/>
          </a:ln>
        </p:spPr>
      </p:pic>
      <p:pic>
        <p:nvPicPr>
          <p:cNvPr descr="Slate-V2-SD-compPhotoInset.png" id="42" name="Shape 42"/>
          <p:cNvPicPr preferRelativeResize="0"/>
          <p:nvPr/>
        </p:nvPicPr>
        <p:blipFill rotWithShape="1">
          <a:blip r:embed="rId2">
            <a:alphaModFix/>
          </a:blip>
          <a:srcRect b="0" l="0" r="0" t="0"/>
          <a:stretch/>
        </p:blipFill>
        <p:spPr>
          <a:xfrm>
            <a:off x="4663245" y="1770323"/>
            <a:ext cx="3787423" cy="4112953"/>
          </a:xfrm>
          <a:prstGeom prst="rect">
            <a:avLst/>
          </a:prstGeom>
          <a:noFill/>
          <a:ln>
            <a:noFill/>
          </a:ln>
        </p:spPr>
      </p:pic>
      <p:sp>
        <p:nvSpPr>
          <p:cNvPr id="43" name="Shape 43"/>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44" name="Shape 44"/>
          <p:cNvSpPr txBox="1"/>
          <p:nvPr>
            <p:ph idx="1" type="body"/>
          </p:nvPr>
        </p:nvSpPr>
        <p:spPr>
          <a:xfrm>
            <a:off x="754404" y="1835254"/>
            <a:ext cx="3657258" cy="544884"/>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228600" lvl="0" marL="457200" marR="0" rtl="0" algn="ctr">
              <a:spcBef>
                <a:spcPts val="480"/>
              </a:spcBef>
              <a:spcAft>
                <a:spcPts val="0"/>
              </a:spcAft>
              <a:buClr>
                <a:schemeClr val="lt2"/>
              </a:buClr>
              <a:buSzPts val="1400"/>
              <a:buFont typeface="Noto Sans Symbols"/>
              <a:buNone/>
              <a:defRPr b="0" i="0" sz="2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45" name="Shape 45"/>
          <p:cNvSpPr txBox="1"/>
          <p:nvPr>
            <p:ph idx="2" type="body"/>
          </p:nvPr>
        </p:nvSpPr>
        <p:spPr>
          <a:xfrm>
            <a:off x="754404" y="2380138"/>
            <a:ext cx="3657258" cy="3411063"/>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308610" lvl="0" marL="457200" marR="0" rtl="0" algn="l">
              <a:spcBef>
                <a:spcPts val="36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1pPr>
            <a:lvl2pPr indent="-299719" lvl="1" marL="9144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2pPr>
            <a:lvl3pPr indent="-290830" lvl="2" marL="1371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3pPr>
            <a:lvl4pPr indent="-281939" lvl="3" marL="1828800" marR="0" rtl="0" algn="l">
              <a:spcBef>
                <a:spcPts val="600"/>
              </a:spcBef>
              <a:spcAft>
                <a:spcPts val="0"/>
              </a:spcAft>
              <a:buClr>
                <a:schemeClr val="lt2"/>
              </a:buClr>
              <a:buSzPts val="840"/>
              <a:buFont typeface="Noto Sans Symbols"/>
              <a:buChar char="◈"/>
              <a:defRPr b="0" i="0" sz="1200" u="none" cap="none" strike="noStrike">
                <a:solidFill>
                  <a:schemeClr val="lt2"/>
                </a:solidFill>
                <a:latin typeface="Lustria"/>
                <a:ea typeface="Lustria"/>
                <a:cs typeface="Lustria"/>
                <a:sym typeface="Lustria"/>
              </a:defRPr>
            </a:lvl4pPr>
            <a:lvl5pPr indent="-281939" lvl="4" marL="2286000" marR="0" rtl="0" algn="l">
              <a:spcBef>
                <a:spcPts val="600"/>
              </a:spcBef>
              <a:spcAft>
                <a:spcPts val="0"/>
              </a:spcAft>
              <a:buClr>
                <a:schemeClr val="lt2"/>
              </a:buClr>
              <a:buSzPts val="840"/>
              <a:buFont typeface="Noto Sans Symbols"/>
              <a:buChar char="◈"/>
              <a:defRPr b="0" i="0" sz="12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46" name="Shape 46"/>
          <p:cNvSpPr txBox="1"/>
          <p:nvPr>
            <p:ph idx="3" type="body"/>
          </p:nvPr>
        </p:nvSpPr>
        <p:spPr>
          <a:xfrm>
            <a:off x="4721225" y="1835255"/>
            <a:ext cx="3671498" cy="544883"/>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228600" lvl="0" marL="457200" marR="0" rtl="0" algn="ctr">
              <a:spcBef>
                <a:spcPts val="480"/>
              </a:spcBef>
              <a:spcAft>
                <a:spcPts val="0"/>
              </a:spcAft>
              <a:buClr>
                <a:schemeClr val="lt2"/>
              </a:buClr>
              <a:buSzPts val="1400"/>
              <a:buFont typeface="Noto Sans Symbols"/>
              <a:buNone/>
              <a:defRPr b="0" i="0" sz="2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47" name="Shape 47"/>
          <p:cNvSpPr txBox="1"/>
          <p:nvPr>
            <p:ph idx="4" type="body"/>
          </p:nvPr>
        </p:nvSpPr>
        <p:spPr>
          <a:xfrm>
            <a:off x="4721225" y="2380138"/>
            <a:ext cx="3671498" cy="3411063"/>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308610" lvl="0" marL="457200" marR="0" rtl="0" algn="l">
              <a:spcBef>
                <a:spcPts val="36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1pPr>
            <a:lvl2pPr indent="-299719" lvl="1" marL="9144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2pPr>
            <a:lvl3pPr indent="-290830" lvl="2" marL="1371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3pPr>
            <a:lvl4pPr indent="-281939" lvl="3" marL="1828800" marR="0" rtl="0" algn="l">
              <a:spcBef>
                <a:spcPts val="600"/>
              </a:spcBef>
              <a:spcAft>
                <a:spcPts val="0"/>
              </a:spcAft>
              <a:buClr>
                <a:schemeClr val="lt2"/>
              </a:buClr>
              <a:buSzPts val="840"/>
              <a:buFont typeface="Noto Sans Symbols"/>
              <a:buChar char="◈"/>
              <a:defRPr b="0" i="0" sz="1200" u="none" cap="none" strike="noStrike">
                <a:solidFill>
                  <a:schemeClr val="lt2"/>
                </a:solidFill>
                <a:latin typeface="Lustria"/>
                <a:ea typeface="Lustria"/>
                <a:cs typeface="Lustria"/>
                <a:sym typeface="Lustria"/>
              </a:defRPr>
            </a:lvl4pPr>
            <a:lvl5pPr indent="-281939" lvl="4" marL="2286000" marR="0" rtl="0" algn="l">
              <a:spcBef>
                <a:spcPts val="600"/>
              </a:spcBef>
              <a:spcAft>
                <a:spcPts val="0"/>
              </a:spcAft>
              <a:buClr>
                <a:schemeClr val="lt2"/>
              </a:buClr>
              <a:buSzPts val="840"/>
              <a:buFont typeface="Noto Sans Symbols"/>
              <a:buChar char="◈"/>
              <a:defRPr b="0" i="0" sz="12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48" name="Shape 48"/>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49" name="Shape 49"/>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50" name="Shape 50"/>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1" name="Shape 51"/>
        <p:cNvGrpSpPr/>
        <p:nvPr/>
      </p:nvGrpSpPr>
      <p:grpSpPr>
        <a:xfrm>
          <a:off x="0" y="0"/>
          <a:ext cx="0" cy="0"/>
          <a:chOff x="0" y="0"/>
          <a:chExt cx="0" cy="0"/>
        </a:xfrm>
      </p:grpSpPr>
      <p:sp>
        <p:nvSpPr>
          <p:cNvPr id="52" name="Shape 52"/>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53" name="Shape 53"/>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54" name="Shape 54"/>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55" name="Shape 55"/>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58" name="Shape 58"/>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59" name="Shape 59"/>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0" name="Shape 60"/>
        <p:cNvGrpSpPr/>
        <p:nvPr/>
      </p:nvGrpSpPr>
      <p:grpSpPr>
        <a:xfrm>
          <a:off x="0" y="0"/>
          <a:ext cx="0" cy="0"/>
          <a:chOff x="0" y="0"/>
          <a:chExt cx="0" cy="0"/>
        </a:xfrm>
      </p:grpSpPr>
      <p:sp>
        <p:nvSpPr>
          <p:cNvPr id="61" name="Shape 61"/>
          <p:cNvSpPr txBox="1"/>
          <p:nvPr>
            <p:ph type="title"/>
          </p:nvPr>
        </p:nvSpPr>
        <p:spPr>
          <a:xfrm>
            <a:off x="685347" y="609600"/>
            <a:ext cx="2780167" cy="1821918"/>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24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62" name="Shape 62"/>
          <p:cNvSpPr txBox="1"/>
          <p:nvPr>
            <p:ph idx="1" type="body"/>
          </p:nvPr>
        </p:nvSpPr>
        <p:spPr>
          <a:xfrm>
            <a:off x="3641725" y="609600"/>
            <a:ext cx="4808943" cy="51816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63" name="Shape 63"/>
          <p:cNvSpPr txBox="1"/>
          <p:nvPr>
            <p:ph idx="2" type="body"/>
          </p:nvPr>
        </p:nvSpPr>
        <p:spPr>
          <a:xfrm>
            <a:off x="685347" y="2431518"/>
            <a:ext cx="2780167" cy="3359681"/>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228600" lvl="0" marL="457200" marR="0" rtl="0" algn="ctr">
              <a:spcBef>
                <a:spcPts val="32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64" name="Shape 64"/>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65" name="Shape 65"/>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66" name="Shape 66"/>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7" name="Shape 67"/>
        <p:cNvGrpSpPr/>
        <p:nvPr/>
      </p:nvGrpSpPr>
      <p:grpSpPr>
        <a:xfrm>
          <a:off x="0" y="0"/>
          <a:ext cx="0" cy="0"/>
          <a:chOff x="0" y="0"/>
          <a:chExt cx="0" cy="0"/>
        </a:xfrm>
      </p:grpSpPr>
      <p:pic>
        <p:nvPicPr>
          <p:cNvPr descr="Slate-V2-SD-vertPhotoInset.png" id="68" name="Shape 68"/>
          <p:cNvPicPr preferRelativeResize="0"/>
          <p:nvPr/>
        </p:nvPicPr>
        <p:blipFill rotWithShape="1">
          <a:blip r:embed="rId2">
            <a:alphaModFix/>
          </a:blip>
          <a:srcRect b="0" l="0" r="0" t="0"/>
          <a:stretch/>
        </p:blipFill>
        <p:spPr>
          <a:xfrm>
            <a:off x="4844987" y="609923"/>
            <a:ext cx="3428146" cy="5205472"/>
          </a:xfrm>
          <a:prstGeom prst="rect">
            <a:avLst/>
          </a:prstGeom>
          <a:noFill/>
          <a:ln>
            <a:noFill/>
          </a:ln>
        </p:spPr>
      </p:pic>
      <p:sp>
        <p:nvSpPr>
          <p:cNvPr id="69" name="Shape 69"/>
          <p:cNvSpPr txBox="1"/>
          <p:nvPr>
            <p:ph type="title"/>
          </p:nvPr>
        </p:nvSpPr>
        <p:spPr>
          <a:xfrm>
            <a:off x="685347" y="609923"/>
            <a:ext cx="3924676" cy="1829338"/>
          </a:xfrm>
          <a:prstGeom prst="rect">
            <a:avLst/>
          </a:prstGeom>
          <a:noFill/>
          <a:ln>
            <a:noFill/>
          </a:ln>
          <a:effectLst>
            <a:outerShdw blurRad="25400">
              <a:srgbClr val="000000">
                <a:alpha val="45882"/>
              </a:srgbClr>
            </a:outerShdw>
          </a:effectLst>
        </p:spPr>
        <p:txBody>
          <a:bodyPr anchorCtr="0" anchor="b"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32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70" name="Shape 70"/>
          <p:cNvSpPr/>
          <p:nvPr>
            <p:ph idx="2" type="pic"/>
          </p:nvPr>
        </p:nvSpPr>
        <p:spPr>
          <a:xfrm>
            <a:off x="4976728" y="743989"/>
            <a:ext cx="3165375" cy="4912822"/>
          </a:xfrm>
          <a:prstGeom prst="rect">
            <a:avLst/>
          </a:prstGeom>
          <a:noFill/>
          <a:ln>
            <a:noFill/>
          </a:ln>
          <a:effectLst>
            <a:outerShdw blurRad="38100" dir="4440000" dist="25400">
              <a:srgbClr val="000000">
                <a:alpha val="35686"/>
              </a:srgbClr>
            </a:outerShdw>
          </a:effectLst>
        </p:spPr>
        <p:txBody>
          <a:bodyPr anchorCtr="0" anchor="t" bIns="91425" lIns="91425" spcFirstLastPara="1" rIns="91425" wrap="square" tIns="91425"/>
          <a:lstStyle>
            <a:lvl1pPr indent="0" lvl="0" marL="0" marR="0" rtl="0" algn="ctr">
              <a:spcBef>
                <a:spcPts val="32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2pPr>
            <a:lvl3pPr indent="0" lvl="2" marL="9144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3pPr>
            <a:lvl4pPr indent="0" lvl="3" marL="13716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4pPr>
            <a:lvl5pPr indent="0" lvl="4" marL="18288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5pPr>
            <a:lvl6pPr indent="0" lvl="5" marL="22860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6pPr>
            <a:lvl7pPr indent="0" lvl="6" marL="27432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7pPr>
            <a:lvl8pPr indent="0" lvl="7" marL="3200400" marR="0" rtl="0" algn="l">
              <a:spcBef>
                <a:spcPts val="60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8pPr>
            <a:lvl9pPr indent="0" lvl="8" marL="3657600" marR="0" rtl="0" algn="l">
              <a:spcBef>
                <a:spcPts val="600"/>
              </a:spcBef>
              <a:spcAft>
                <a:spcPts val="60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71" name="Shape 71"/>
          <p:cNvSpPr txBox="1"/>
          <p:nvPr>
            <p:ph idx="1" type="body"/>
          </p:nvPr>
        </p:nvSpPr>
        <p:spPr>
          <a:xfrm>
            <a:off x="685347" y="2439261"/>
            <a:ext cx="3924676" cy="3376134"/>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228600" lvl="0" marL="457200" marR="0" rtl="0" algn="ctr">
              <a:spcBef>
                <a:spcPts val="320"/>
              </a:spcBef>
              <a:spcAft>
                <a:spcPts val="0"/>
              </a:spcAft>
              <a:buClr>
                <a:schemeClr val="lt2"/>
              </a:buClr>
              <a:buSzPts val="1400"/>
              <a:buFont typeface="Noto Sans Symbols"/>
              <a:buNone/>
              <a:defRPr b="0" i="0" sz="16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72" name="Shape 72"/>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73" name="Shape 73"/>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74" name="Shape 74"/>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rgbClr val="F2F2F2"/>
                </a:solidFill>
                <a:latin typeface="Lustria"/>
                <a:ea typeface="Lustria"/>
                <a:cs typeface="Lustria"/>
                <a:sym typeface="Lustria"/>
              </a:defRPr>
            </a:lvl1pPr>
            <a:lvl2pPr indent="0" lvl="1" marL="0" marR="0" rtl="0" algn="r">
              <a:spcBef>
                <a:spcPts val="0"/>
              </a:spcBef>
              <a:buNone/>
              <a:defRPr sz="1000">
                <a:solidFill>
                  <a:srgbClr val="F2F2F2"/>
                </a:solidFill>
                <a:latin typeface="Lustria"/>
                <a:ea typeface="Lustria"/>
                <a:cs typeface="Lustria"/>
                <a:sym typeface="Lustria"/>
              </a:defRPr>
            </a:lvl2pPr>
            <a:lvl3pPr indent="0" lvl="2" marL="0" marR="0" rtl="0" algn="r">
              <a:spcBef>
                <a:spcPts val="0"/>
              </a:spcBef>
              <a:buNone/>
              <a:defRPr sz="1000">
                <a:solidFill>
                  <a:srgbClr val="F2F2F2"/>
                </a:solidFill>
                <a:latin typeface="Lustria"/>
                <a:ea typeface="Lustria"/>
                <a:cs typeface="Lustria"/>
                <a:sym typeface="Lustria"/>
              </a:defRPr>
            </a:lvl3pPr>
            <a:lvl4pPr indent="0" lvl="3" marL="0" marR="0" rtl="0" algn="r">
              <a:spcBef>
                <a:spcPts val="0"/>
              </a:spcBef>
              <a:buNone/>
              <a:defRPr sz="1000">
                <a:solidFill>
                  <a:srgbClr val="F2F2F2"/>
                </a:solidFill>
                <a:latin typeface="Lustria"/>
                <a:ea typeface="Lustria"/>
                <a:cs typeface="Lustria"/>
                <a:sym typeface="Lustria"/>
              </a:defRPr>
            </a:lvl4pPr>
            <a:lvl5pPr indent="0" lvl="4" marL="0" marR="0" rtl="0" algn="r">
              <a:spcBef>
                <a:spcPts val="0"/>
              </a:spcBef>
              <a:buNone/>
              <a:defRPr sz="1000">
                <a:solidFill>
                  <a:srgbClr val="F2F2F2"/>
                </a:solidFill>
                <a:latin typeface="Lustria"/>
                <a:ea typeface="Lustria"/>
                <a:cs typeface="Lustria"/>
                <a:sym typeface="Lustria"/>
              </a:defRPr>
            </a:lvl5pPr>
            <a:lvl6pPr indent="0" lvl="5" marL="0" marR="0" rtl="0" algn="r">
              <a:spcBef>
                <a:spcPts val="0"/>
              </a:spcBef>
              <a:buNone/>
              <a:defRPr sz="1000">
                <a:solidFill>
                  <a:srgbClr val="F2F2F2"/>
                </a:solidFill>
                <a:latin typeface="Lustria"/>
                <a:ea typeface="Lustria"/>
                <a:cs typeface="Lustria"/>
                <a:sym typeface="Lustria"/>
              </a:defRPr>
            </a:lvl6pPr>
            <a:lvl7pPr indent="0" lvl="6" marL="0" marR="0" rtl="0" algn="r">
              <a:spcBef>
                <a:spcPts val="0"/>
              </a:spcBef>
              <a:buNone/>
              <a:defRPr sz="1000">
                <a:solidFill>
                  <a:srgbClr val="F2F2F2"/>
                </a:solidFill>
                <a:latin typeface="Lustria"/>
                <a:ea typeface="Lustria"/>
                <a:cs typeface="Lustria"/>
                <a:sym typeface="Lustria"/>
              </a:defRPr>
            </a:lvl7pPr>
            <a:lvl8pPr indent="0" lvl="7" marL="0" marR="0" rtl="0" algn="r">
              <a:spcBef>
                <a:spcPts val="0"/>
              </a:spcBef>
              <a:buNone/>
              <a:defRPr sz="1000">
                <a:solidFill>
                  <a:srgbClr val="F2F2F2"/>
                </a:solidFill>
                <a:latin typeface="Lustria"/>
                <a:ea typeface="Lustria"/>
                <a:cs typeface="Lustria"/>
                <a:sym typeface="Lustria"/>
              </a:defRPr>
            </a:lvl8pPr>
            <a:lvl9pPr indent="0" lvl="8" marL="0" marR="0" rtl="0" algn="r">
              <a:spcBef>
                <a:spcPts val="0"/>
              </a:spcBef>
              <a:buNone/>
              <a:defRPr sz="1000">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91425" lIns="91425" spcFirstLastPara="1" rIns="91425" wrap="square" tIns="91425"/>
          <a:lstStyle>
            <a:lvl1pPr indent="0" lvl="0" marL="0" marR="0" rtl="0" algn="ctr">
              <a:spcBef>
                <a:spcPts val="0"/>
              </a:spcBef>
              <a:spcAft>
                <a:spcPts val="0"/>
              </a:spcAft>
              <a:buClr>
                <a:schemeClr val="lt2"/>
              </a:buClr>
              <a:buSzPts val="1400"/>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11" name="Shape 11"/>
          <p:cNvSpPr txBox="1"/>
          <p:nvPr>
            <p:ph idx="1" type="body"/>
          </p:nvPr>
        </p:nvSpPr>
        <p:spPr>
          <a:xfrm>
            <a:off x="685346" y="1732450"/>
            <a:ext cx="7765322" cy="4058751"/>
          </a:xfrm>
          <a:prstGeom prst="rect">
            <a:avLst/>
          </a:prstGeom>
          <a:noFill/>
          <a:ln>
            <a:noFill/>
          </a:ln>
          <a:effectLst>
            <a:outerShdw blurRad="25400">
              <a:srgbClr val="000000">
                <a:alpha val="45882"/>
              </a:srgbClr>
            </a:outerShdw>
          </a:effectLst>
        </p:spPr>
        <p:txBody>
          <a:bodyPr anchorCtr="0" anchor="t" bIns="91425" lIns="91425" spcFirstLastPara="1" rIns="91425" wrap="square" tIns="91425"/>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12" name="Shape 12"/>
          <p:cNvSpPr txBox="1"/>
          <p:nvPr>
            <p:ph idx="10" type="dt"/>
          </p:nvPr>
        </p:nvSpPr>
        <p:spPr>
          <a:xfrm>
            <a:off x="5759052" y="5883276"/>
            <a:ext cx="20574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3" name="Shape 13"/>
          <p:cNvSpPr txBox="1"/>
          <p:nvPr>
            <p:ph idx="11" type="ftr"/>
          </p:nvPr>
        </p:nvSpPr>
        <p:spPr>
          <a:xfrm>
            <a:off x="685347" y="5883276"/>
            <a:ext cx="5004649"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4" name="Shape 14"/>
          <p:cNvSpPr txBox="1"/>
          <p:nvPr>
            <p:ph idx="12" type="sldNum"/>
          </p:nvPr>
        </p:nvSpPr>
        <p:spPr>
          <a:xfrm>
            <a:off x="7885509" y="5883276"/>
            <a:ext cx="565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ctrTitle"/>
          </p:nvPr>
        </p:nvSpPr>
        <p:spPr>
          <a:xfrm>
            <a:off x="1028020" y="1769541"/>
            <a:ext cx="7080026" cy="1828801"/>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5400" u="none" cap="none" strike="noStrike">
                <a:solidFill>
                  <a:schemeClr val="lt2"/>
                </a:solidFill>
                <a:latin typeface="Lustria"/>
                <a:ea typeface="Lustria"/>
                <a:cs typeface="Lustria"/>
                <a:sym typeface="Lustria"/>
              </a:rPr>
              <a:t>How to make a Business Plan </a:t>
            </a:r>
            <a:endParaRPr b="0" i="0" sz="5400" u="none" cap="none" strike="noStrike">
              <a:solidFill>
                <a:schemeClr val="lt2"/>
              </a:solidFill>
              <a:latin typeface="Lustria"/>
              <a:ea typeface="Lustria"/>
              <a:cs typeface="Lustria"/>
              <a:sym typeface="Lustria"/>
            </a:endParaRPr>
          </a:p>
        </p:txBody>
      </p:sp>
      <p:sp>
        <p:nvSpPr>
          <p:cNvPr id="149" name="Shape 149"/>
          <p:cNvSpPr txBox="1"/>
          <p:nvPr>
            <p:ph idx="1" type="subTitle"/>
          </p:nvPr>
        </p:nvSpPr>
        <p:spPr>
          <a:xfrm>
            <a:off x="1143000" y="3626462"/>
            <a:ext cx="7080026" cy="1049867"/>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2"/>
              </a:buClr>
              <a:buFont typeface="Noto Sans Symbols"/>
              <a:buNone/>
            </a:pPr>
            <a:r>
              <a:rPr b="0" i="0" lang="en-US" sz="1700" u="none" cap="none" strike="noStrike">
                <a:solidFill>
                  <a:schemeClr val="lt1"/>
                </a:solidFill>
                <a:latin typeface="Lustria"/>
                <a:ea typeface="Lustria"/>
                <a:cs typeface="Lustria"/>
                <a:sym typeface="Lustria"/>
              </a:rPr>
              <a:t>53</a:t>
            </a:r>
            <a:r>
              <a:rPr b="0" baseline="30000" i="0" lang="en-US" sz="1700" u="none" cap="none" strike="noStrike">
                <a:solidFill>
                  <a:schemeClr val="lt1"/>
                </a:solidFill>
                <a:latin typeface="Lustria"/>
                <a:ea typeface="Lustria"/>
                <a:cs typeface="Lustria"/>
                <a:sym typeface="Lustria"/>
              </a:rPr>
              <a:t>rd</a:t>
            </a:r>
            <a:r>
              <a:rPr b="0" i="0" lang="en-US" sz="1700" u="none" cap="none" strike="noStrike">
                <a:solidFill>
                  <a:schemeClr val="lt1"/>
                </a:solidFill>
                <a:latin typeface="Lustria"/>
                <a:ea typeface="Lustria"/>
                <a:cs typeface="Lustria"/>
                <a:sym typeface="Lustria"/>
              </a:rPr>
              <a:t> High School of Athens</a:t>
            </a:r>
            <a:endParaRPr/>
          </a:p>
          <a:p>
            <a:pPr indent="0" lvl="0" marL="0" marR="0" rtl="0" algn="ctr">
              <a:lnSpc>
                <a:spcPct val="90000"/>
              </a:lnSpc>
              <a:spcBef>
                <a:spcPts val="940"/>
              </a:spcBef>
              <a:spcAft>
                <a:spcPts val="0"/>
              </a:spcAft>
              <a:buClr>
                <a:schemeClr val="lt2"/>
              </a:buClr>
              <a:buFont typeface="Noto Sans Symbols"/>
              <a:buNone/>
            </a:pPr>
            <a:r>
              <a:rPr b="0" i="0" lang="en-US" sz="1700" u="none" cap="none" strike="noStrike">
                <a:solidFill>
                  <a:schemeClr val="lt1"/>
                </a:solidFill>
                <a:latin typeface="Lustria"/>
                <a:ea typeface="Lustria"/>
                <a:cs typeface="Lustria"/>
                <a:sym typeface="Lustria"/>
              </a:rPr>
              <a:t>Entrepreneurship in Secondary Schools</a:t>
            </a:r>
            <a:endParaRPr/>
          </a:p>
          <a:p>
            <a:pPr indent="0" lvl="0" marL="0" marR="0" rtl="0" algn="ctr">
              <a:lnSpc>
                <a:spcPct val="90000"/>
              </a:lnSpc>
              <a:spcBef>
                <a:spcPts val="940"/>
              </a:spcBef>
              <a:spcAft>
                <a:spcPts val="0"/>
              </a:spcAft>
              <a:buClr>
                <a:schemeClr val="lt2"/>
              </a:buClr>
              <a:buFont typeface="Noto Sans Symbols"/>
              <a:buNone/>
            </a:pPr>
            <a:r>
              <a:rPr b="0" i="0" lang="en-US" sz="1700" u="none" cap="none" strike="noStrike">
                <a:solidFill>
                  <a:schemeClr val="lt1"/>
                </a:solidFill>
                <a:latin typeface="Lustria"/>
                <a:ea typeface="Lustria"/>
                <a:cs typeface="Lustria"/>
                <a:sym typeface="Lustria"/>
              </a:rPr>
              <a:t>March, 2017</a:t>
            </a:r>
            <a:endParaRPr b="0" i="0" sz="1700" u="none" cap="none" strike="noStrike">
              <a:solidFill>
                <a:schemeClr val="lt1"/>
              </a:solidFill>
              <a:latin typeface="Lustria"/>
              <a:ea typeface="Lustria"/>
              <a:cs typeface="Lustria"/>
              <a:sym typeface="Lustria"/>
            </a:endParaRPr>
          </a:p>
        </p:txBody>
      </p:sp>
      <p:pic>
        <p:nvPicPr>
          <p:cNvPr id="150" name="Shape 150"/>
          <p:cNvPicPr preferRelativeResize="0"/>
          <p:nvPr/>
        </p:nvPicPr>
        <p:blipFill rotWithShape="1">
          <a:blip r:embed="rId3">
            <a:alphaModFix/>
          </a:blip>
          <a:srcRect b="0" l="0" r="0" t="0"/>
          <a:stretch/>
        </p:blipFill>
        <p:spPr>
          <a:xfrm>
            <a:off x="685800" y="4704449"/>
            <a:ext cx="1673826" cy="1619352"/>
          </a:xfrm>
          <a:prstGeom prst="rect">
            <a:avLst/>
          </a:prstGeom>
          <a:noFill/>
          <a:ln>
            <a:noFill/>
          </a:ln>
        </p:spPr>
      </p:pic>
      <p:pic>
        <p:nvPicPr>
          <p:cNvPr id="151" name="Shape 151"/>
          <p:cNvPicPr preferRelativeResize="0"/>
          <p:nvPr/>
        </p:nvPicPr>
        <p:blipFill rotWithShape="1">
          <a:blip r:embed="rId4">
            <a:alphaModFix/>
          </a:blip>
          <a:srcRect b="0" l="0" r="0" t="0"/>
          <a:stretch/>
        </p:blipFill>
        <p:spPr>
          <a:xfrm>
            <a:off x="6019800" y="5257800"/>
            <a:ext cx="2790825" cy="7954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Location</a:t>
            </a:r>
            <a:endParaRPr b="0" i="0" sz="4000" u="none" cap="none" strike="noStrike">
              <a:solidFill>
                <a:schemeClr val="lt2"/>
              </a:solidFill>
              <a:latin typeface="Lustria"/>
              <a:ea typeface="Lustria"/>
              <a:cs typeface="Lustria"/>
              <a:sym typeface="Lustria"/>
            </a:endParaRPr>
          </a:p>
        </p:txBody>
      </p:sp>
      <p:sp>
        <p:nvSpPr>
          <p:cNvPr id="216" name="Shape 216"/>
          <p:cNvSpPr txBox="1"/>
          <p:nvPr>
            <p:ph idx="1" type="body"/>
          </p:nvPr>
        </p:nvSpPr>
        <p:spPr>
          <a:xfrm>
            <a:off x="533400" y="2057400"/>
            <a:ext cx="6887389"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Choose a convenient location for the business.</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Don’t forget:</a:t>
            </a:r>
            <a:endParaRPr b="0" i="0" sz="2000" u="none" cap="none" strike="noStrike">
              <a:solidFill>
                <a:schemeClr val="lt2"/>
              </a:solidFill>
              <a:latin typeface="Lustria"/>
              <a:ea typeface="Lustria"/>
              <a:cs typeface="Lustria"/>
              <a:sym typeface="Lustria"/>
            </a:endParaRPr>
          </a:p>
          <a:p>
            <a:pPr indent="-520700" lvl="1" marL="914400" marR="0" rtl="0" algn="l">
              <a:spcBef>
                <a:spcPts val="960"/>
              </a:spcBef>
              <a:spcAft>
                <a:spcPts val="0"/>
              </a:spcAft>
              <a:buClr>
                <a:schemeClr val="lt2"/>
              </a:buClr>
              <a:buSzPts val="1260"/>
              <a:buFont typeface="Lustria"/>
              <a:buAutoNum type="arabicPeriod"/>
            </a:pPr>
            <a:r>
              <a:rPr b="0" i="0" lang="en-US" sz="1800" u="none" cap="none" strike="noStrike">
                <a:solidFill>
                  <a:schemeClr val="lt2"/>
                </a:solidFill>
                <a:latin typeface="Lustria"/>
                <a:ea typeface="Lustria"/>
                <a:cs typeface="Lustria"/>
                <a:sym typeface="Lustria"/>
              </a:rPr>
              <a:t>Costs</a:t>
            </a:r>
            <a:endParaRPr/>
          </a:p>
          <a:p>
            <a:pPr indent="-520700" lvl="1" marL="914400" marR="0" rtl="0" algn="l">
              <a:spcBef>
                <a:spcPts val="960"/>
              </a:spcBef>
              <a:spcAft>
                <a:spcPts val="0"/>
              </a:spcAft>
              <a:buClr>
                <a:schemeClr val="lt2"/>
              </a:buClr>
              <a:buSzPts val="1260"/>
              <a:buFont typeface="Lustria"/>
              <a:buAutoNum type="arabicPeriod"/>
            </a:pPr>
            <a:r>
              <a:rPr b="0" i="0" lang="en-US" sz="1800" u="none" cap="none" strike="noStrike">
                <a:solidFill>
                  <a:schemeClr val="lt2"/>
                </a:solidFill>
                <a:latin typeface="Lustria"/>
                <a:ea typeface="Lustria"/>
                <a:cs typeface="Lustria"/>
                <a:sym typeface="Lustria"/>
              </a:rPr>
              <a:t>Competition</a:t>
            </a:r>
            <a:endParaRPr/>
          </a:p>
          <a:p>
            <a:pPr indent="-228600" lvl="0" marL="342900" marR="0" rtl="0" algn="l">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a:p>
            <a:pPr indent="0" lvl="0" marL="0" marR="0" rtl="0" algn="l">
              <a:spcBef>
                <a:spcPts val="1000"/>
              </a:spcBef>
              <a:spcAft>
                <a:spcPts val="0"/>
              </a:spcAft>
              <a:buClr>
                <a:schemeClr val="lt2"/>
              </a:buClr>
              <a:buFont typeface="Noto Sans Symbols"/>
              <a:buNone/>
            </a:pPr>
            <a:r>
              <a:t/>
            </a:r>
            <a:endParaRPr b="0" i="0" sz="2000" u="none" cap="none" strike="noStrike">
              <a:solidFill>
                <a:schemeClr val="lt2"/>
              </a:solidFill>
              <a:latin typeface="Lustria"/>
              <a:ea typeface="Lustria"/>
              <a:cs typeface="Lustria"/>
              <a:sym typeface="Lustria"/>
            </a:endParaRPr>
          </a:p>
        </p:txBody>
      </p:sp>
      <p:pic>
        <p:nvPicPr>
          <p:cNvPr id="217" name="Shape 217"/>
          <p:cNvPicPr preferRelativeResize="0"/>
          <p:nvPr/>
        </p:nvPicPr>
        <p:blipFill rotWithShape="1">
          <a:blip r:embed="rId3">
            <a:alphaModFix/>
          </a:blip>
          <a:srcRect b="0" l="0" r="0" t="0"/>
          <a:stretch/>
        </p:blipFill>
        <p:spPr>
          <a:xfrm>
            <a:off x="3505200" y="3675516"/>
            <a:ext cx="4815417" cy="198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Product Description</a:t>
            </a:r>
            <a:endParaRPr b="0" i="0" sz="4000" u="none" cap="none" strike="noStrike">
              <a:solidFill>
                <a:schemeClr val="lt2"/>
              </a:solidFill>
              <a:latin typeface="Lustria"/>
              <a:ea typeface="Lustria"/>
              <a:cs typeface="Lustria"/>
              <a:sym typeface="Lustria"/>
            </a:endParaRPr>
          </a:p>
        </p:txBody>
      </p:sp>
      <p:sp>
        <p:nvSpPr>
          <p:cNvPr id="223" name="Shape 223"/>
          <p:cNvSpPr txBox="1"/>
          <p:nvPr>
            <p:ph idx="1" type="body"/>
          </p:nvPr>
        </p:nvSpPr>
        <p:spPr>
          <a:xfrm>
            <a:off x="533400" y="2133600"/>
            <a:ext cx="6887389"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Noto Sans Symbols"/>
              <a:buNone/>
            </a:pPr>
            <a:r>
              <a:rPr b="0" i="0" lang="en-US" sz="2000" u="none" cap="none" strike="noStrike">
                <a:solidFill>
                  <a:schemeClr val="lt2"/>
                </a:solidFill>
                <a:latin typeface="Lustria"/>
                <a:ea typeface="Lustria"/>
                <a:cs typeface="Lustria"/>
                <a:sym typeface="Lustria"/>
              </a:rPr>
              <a:t>Stress your products uniqueness</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This information sets your product or service apart from your competition.  </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If the product is not different there must be a reason for customers to buy it.</a:t>
            </a:r>
            <a:endParaRPr b="0" i="0" sz="2000" u="none" cap="none" strike="noStrike">
              <a:solidFill>
                <a:schemeClr val="lt2"/>
              </a:solidFill>
              <a:latin typeface="Lustria"/>
              <a:ea typeface="Lustria"/>
              <a:cs typeface="Lustria"/>
              <a:sym typeface="Lustria"/>
            </a:endParaRPr>
          </a:p>
        </p:txBody>
      </p:sp>
      <p:pic>
        <p:nvPicPr>
          <p:cNvPr id="224" name="Shape 224"/>
          <p:cNvPicPr preferRelativeResize="0"/>
          <p:nvPr/>
        </p:nvPicPr>
        <p:blipFill rotWithShape="1">
          <a:blip r:embed="rId3">
            <a:alphaModFix/>
          </a:blip>
          <a:srcRect b="0" l="0" r="0" t="0"/>
          <a:stretch/>
        </p:blipFill>
        <p:spPr>
          <a:xfrm>
            <a:off x="4038600" y="3810000"/>
            <a:ext cx="3860651" cy="2209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Company Position</a:t>
            </a:r>
            <a:endParaRPr b="0" i="0" sz="4000" u="none" cap="none" strike="noStrike">
              <a:solidFill>
                <a:schemeClr val="lt2"/>
              </a:solidFill>
              <a:latin typeface="Lustria"/>
              <a:ea typeface="Lustria"/>
              <a:cs typeface="Lustria"/>
              <a:sym typeface="Lustria"/>
            </a:endParaRPr>
          </a:p>
        </p:txBody>
      </p:sp>
      <p:sp>
        <p:nvSpPr>
          <p:cNvPr id="230" name="Shape 230"/>
          <p:cNvSpPr txBox="1"/>
          <p:nvPr>
            <p:ph idx="1" type="body"/>
          </p:nvPr>
        </p:nvSpPr>
        <p:spPr>
          <a:xfrm>
            <a:off x="457200" y="1905000"/>
            <a:ext cx="4267200" cy="36576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Font typeface="Noto Sans Symbols"/>
              <a:buNone/>
            </a:pPr>
            <a:r>
              <a:rPr b="0" i="0" lang="en-US" sz="2000" u="none" cap="none" strike="noStrike">
                <a:solidFill>
                  <a:schemeClr val="lt2"/>
                </a:solidFill>
                <a:latin typeface="Lustria"/>
                <a:ea typeface="Lustria"/>
                <a:cs typeface="Lustria"/>
                <a:sym typeface="Lustria"/>
              </a:rPr>
              <a:t>Develop your position by answering the following questions with brief, direct statements:</a:t>
            </a:r>
            <a:endParaRPr/>
          </a:p>
          <a:p>
            <a:pPr indent="-317500" lvl="0" marL="342900" marR="0" rtl="0" algn="l">
              <a:lnSpc>
                <a:spcPct val="90000"/>
              </a:lnSpc>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What is unique about your product or service?</a:t>
            </a:r>
            <a:endParaRPr/>
          </a:p>
          <a:p>
            <a:pPr indent="-317500" lvl="0" marL="342900" marR="0" rtl="0" algn="l">
              <a:lnSpc>
                <a:spcPct val="90000"/>
              </a:lnSpc>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What customer needs does your product fulfill?</a:t>
            </a:r>
            <a:endParaRPr/>
          </a:p>
          <a:p>
            <a:pPr indent="-317500" lvl="0" marL="342900" marR="0" rtl="0" algn="l">
              <a:lnSpc>
                <a:spcPct val="90000"/>
              </a:lnSpc>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How do you want people to view your products or services?</a:t>
            </a:r>
            <a:endParaRPr/>
          </a:p>
          <a:p>
            <a:pPr indent="-317500" lvl="0" marL="342900" marR="0" rtl="0" algn="l">
              <a:lnSpc>
                <a:spcPct val="90000"/>
              </a:lnSpc>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How do your competitors position themselves?</a:t>
            </a:r>
            <a:endParaRPr/>
          </a:p>
        </p:txBody>
      </p:sp>
      <p:pic>
        <p:nvPicPr>
          <p:cNvPr id="231" name="Shape 231"/>
          <p:cNvPicPr preferRelativeResize="0"/>
          <p:nvPr/>
        </p:nvPicPr>
        <p:blipFill rotWithShape="1">
          <a:blip r:embed="rId3">
            <a:alphaModFix/>
          </a:blip>
          <a:srcRect b="9849" l="0" r="0" t="0"/>
          <a:stretch/>
        </p:blipFill>
        <p:spPr>
          <a:xfrm>
            <a:off x="4724400" y="1981200"/>
            <a:ext cx="4191000" cy="2971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Pricing Strategy</a:t>
            </a:r>
            <a:endParaRPr b="0" i="0" sz="4000" u="none" cap="none" strike="noStrike">
              <a:solidFill>
                <a:schemeClr val="lt2"/>
              </a:solidFill>
              <a:latin typeface="Lustria"/>
              <a:ea typeface="Lustria"/>
              <a:cs typeface="Lustria"/>
              <a:sym typeface="Lustria"/>
            </a:endParaRPr>
          </a:p>
        </p:txBody>
      </p:sp>
      <p:sp>
        <p:nvSpPr>
          <p:cNvPr id="237" name="Shape 237"/>
          <p:cNvSpPr txBox="1"/>
          <p:nvPr>
            <p:ph idx="1" type="body"/>
          </p:nvPr>
        </p:nvSpPr>
        <p:spPr>
          <a:xfrm>
            <a:off x="533400" y="2057400"/>
            <a:ext cx="6887389"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Discuss what you will charge for your product or service and how you derived the price.</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Discuss where this pricing strategy places you  in the spectrum of the other providers of this product or service.</a:t>
            </a:r>
            <a:endParaRPr b="0" i="0" sz="2000" u="none" cap="none" strike="noStrike">
              <a:solidFill>
                <a:schemeClr val="lt2"/>
              </a:solidFill>
              <a:latin typeface="Lustria"/>
              <a:ea typeface="Lustria"/>
              <a:cs typeface="Lustria"/>
              <a:sym typeface="Lustria"/>
            </a:endParaRPr>
          </a:p>
        </p:txBody>
      </p:sp>
      <p:pic>
        <p:nvPicPr>
          <p:cNvPr id="238" name="Shape 238"/>
          <p:cNvPicPr preferRelativeResize="0"/>
          <p:nvPr/>
        </p:nvPicPr>
        <p:blipFill rotWithShape="1">
          <a:blip r:embed="rId3">
            <a:alphaModFix/>
          </a:blip>
          <a:srcRect b="0" l="0" r="0" t="0"/>
          <a:stretch/>
        </p:blipFill>
        <p:spPr>
          <a:xfrm>
            <a:off x="2743200" y="3648793"/>
            <a:ext cx="3124200" cy="29044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Customer Profile</a:t>
            </a:r>
            <a:endParaRPr b="0" i="0" sz="4000" u="none" cap="none" strike="noStrike">
              <a:solidFill>
                <a:schemeClr val="lt2"/>
              </a:solidFill>
              <a:latin typeface="Lustria"/>
              <a:ea typeface="Lustria"/>
              <a:cs typeface="Lustria"/>
              <a:sym typeface="Lustria"/>
            </a:endParaRPr>
          </a:p>
        </p:txBody>
      </p:sp>
      <p:sp>
        <p:nvSpPr>
          <p:cNvPr id="244" name="Shape 244"/>
          <p:cNvSpPr txBox="1"/>
          <p:nvPr>
            <p:ph idx="1" type="body"/>
          </p:nvPr>
        </p:nvSpPr>
        <p:spPr>
          <a:xfrm>
            <a:off x="533400" y="2057400"/>
            <a:ext cx="7772400"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It is important to be thorough and specific when creating a description of the target customer for your product or service.  This description defines the characteristics of the people you want to sell it to and should indicate, among other things, whether your customers are cost or quality conscious, under what circumstances they buy, and what types of concerns they have.</a:t>
            </a:r>
            <a:endParaRPr b="0" i="0" sz="2000" u="none" cap="none" strike="noStrike">
              <a:solidFill>
                <a:schemeClr val="lt2"/>
              </a:solidFill>
              <a:latin typeface="Lustria"/>
              <a:ea typeface="Lustria"/>
              <a:cs typeface="Lustria"/>
              <a:sym typeface="Lustria"/>
            </a:endParaRPr>
          </a:p>
        </p:txBody>
      </p:sp>
      <p:pic>
        <p:nvPicPr>
          <p:cNvPr id="245" name="Shape 245"/>
          <p:cNvPicPr preferRelativeResize="0"/>
          <p:nvPr/>
        </p:nvPicPr>
        <p:blipFill rotWithShape="1">
          <a:blip r:embed="rId3">
            <a:alphaModFix/>
          </a:blip>
          <a:srcRect b="0" l="0" r="0" t="0"/>
          <a:stretch/>
        </p:blipFill>
        <p:spPr>
          <a:xfrm>
            <a:off x="4400750" y="4397600"/>
            <a:ext cx="3369600" cy="2173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3600" u="none" cap="none" strike="noStrike">
                <a:solidFill>
                  <a:schemeClr val="lt2"/>
                </a:solidFill>
                <a:latin typeface="Lustria"/>
                <a:ea typeface="Lustria"/>
                <a:cs typeface="Lustria"/>
                <a:sym typeface="Lustria"/>
              </a:rPr>
              <a:t>Customer Profile</a:t>
            </a:r>
            <a:br>
              <a:rPr b="0" i="0" lang="en-US" sz="3600" u="none" cap="none" strike="noStrike">
                <a:solidFill>
                  <a:schemeClr val="lt2"/>
                </a:solidFill>
                <a:latin typeface="Lustria"/>
                <a:ea typeface="Lustria"/>
                <a:cs typeface="Lustria"/>
                <a:sym typeface="Lustria"/>
              </a:rPr>
            </a:br>
            <a:r>
              <a:rPr b="0" i="0" lang="en-US" sz="3600" u="none" cap="none" strike="noStrike">
                <a:solidFill>
                  <a:schemeClr val="lt2"/>
                </a:solidFill>
                <a:latin typeface="Lustria"/>
                <a:ea typeface="Lustria"/>
                <a:cs typeface="Lustria"/>
                <a:sym typeface="Lustria"/>
              </a:rPr>
              <a:t>(continued)</a:t>
            </a:r>
            <a:endParaRPr b="0" i="0" sz="3600" u="none" cap="none" strike="noStrike">
              <a:solidFill>
                <a:schemeClr val="lt2"/>
              </a:solidFill>
              <a:latin typeface="Lustria"/>
              <a:ea typeface="Lustria"/>
              <a:cs typeface="Lustria"/>
              <a:sym typeface="Lustria"/>
            </a:endParaRPr>
          </a:p>
        </p:txBody>
      </p:sp>
      <p:sp>
        <p:nvSpPr>
          <p:cNvPr id="251" name="Shape 251"/>
          <p:cNvSpPr txBox="1"/>
          <p:nvPr>
            <p:ph idx="1" type="body"/>
          </p:nvPr>
        </p:nvSpPr>
        <p:spPr>
          <a:xfrm>
            <a:off x="533400" y="2057400"/>
            <a:ext cx="7772400"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Noto Sans Symbols"/>
              <a:buNone/>
            </a:pPr>
            <a:r>
              <a:rPr b="0" i="0" lang="en-US" sz="2000" u="none" cap="none" strike="noStrike">
                <a:solidFill>
                  <a:schemeClr val="lt2"/>
                </a:solidFill>
                <a:latin typeface="Lustria"/>
                <a:ea typeface="Lustria"/>
                <a:cs typeface="Lustria"/>
                <a:sym typeface="Lustria"/>
              </a:rPr>
              <a:t>To develop an effective plan based on your customers’ needs and nature, you should be able to answer these questions:</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Who are they?</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Where are they?</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What do they need?</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How do they make their buying decisions?</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Where do they buy?</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How do you reach them with your marketing and sales messages?</a:t>
            </a:r>
            <a:endParaRPr/>
          </a:p>
          <a:p>
            <a:pPr indent="-228600" lvl="0" marL="342900" marR="0" rtl="0" algn="l">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Target Market and Demographics</a:t>
            </a:r>
            <a:endParaRPr b="0" i="0" sz="4000" u="none" cap="none" strike="noStrike">
              <a:solidFill>
                <a:schemeClr val="lt2"/>
              </a:solidFill>
              <a:latin typeface="Lustria"/>
              <a:ea typeface="Lustria"/>
              <a:cs typeface="Lustria"/>
              <a:sym typeface="Lustria"/>
            </a:endParaRPr>
          </a:p>
        </p:txBody>
      </p:sp>
      <p:sp>
        <p:nvSpPr>
          <p:cNvPr id="257" name="Shape 257"/>
          <p:cNvSpPr txBox="1"/>
          <p:nvPr>
            <p:ph idx="1" type="body"/>
          </p:nvPr>
        </p:nvSpPr>
        <p:spPr>
          <a:xfrm>
            <a:off x="533400" y="2057400"/>
            <a:ext cx="6887389"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Your target market is a group of customers that a business decided to aim its marketing efforts.</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Demographics are the quantifiable statistics of a given population.  Example-gender, age, ethnicity, knowledge of languages, disabilities, mobility, home ownership, employment status, and even location.</a:t>
            </a:r>
            <a:endParaRPr/>
          </a:p>
          <a:p>
            <a:pPr indent="-228600" lvl="0" marL="342900" marR="0" rtl="0" algn="l">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a:p>
            <a:pPr indent="-228600" lvl="0" marL="342900" marR="0" rtl="0" algn="l">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p:txBody>
      </p:sp>
      <p:pic>
        <p:nvPicPr>
          <p:cNvPr id="258" name="Shape 258"/>
          <p:cNvPicPr preferRelativeResize="0"/>
          <p:nvPr/>
        </p:nvPicPr>
        <p:blipFill rotWithShape="1">
          <a:blip r:embed="rId3">
            <a:alphaModFix/>
          </a:blip>
          <a:srcRect b="0" l="0" r="0" t="0"/>
          <a:stretch/>
        </p:blipFill>
        <p:spPr>
          <a:xfrm>
            <a:off x="4419600" y="4207329"/>
            <a:ext cx="3886200" cy="24982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Competition</a:t>
            </a:r>
            <a:endParaRPr b="0" i="0" sz="4000" u="none" cap="none" strike="noStrike">
              <a:solidFill>
                <a:schemeClr val="lt2"/>
              </a:solidFill>
              <a:latin typeface="Lustria"/>
              <a:ea typeface="Lustria"/>
              <a:cs typeface="Lustria"/>
              <a:sym typeface="Lustria"/>
            </a:endParaRPr>
          </a:p>
        </p:txBody>
      </p:sp>
      <p:sp>
        <p:nvSpPr>
          <p:cNvPr id="264" name="Shape 264"/>
          <p:cNvSpPr txBox="1"/>
          <p:nvPr>
            <p:ph idx="1" type="body"/>
          </p:nvPr>
        </p:nvSpPr>
        <p:spPr>
          <a:xfrm>
            <a:off x="457200" y="2057400"/>
            <a:ext cx="8229600" cy="29718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The competition section where your products or services fit in the competition environment.</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Present a short discussion of each of your primary competitors.</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Explain why you think  you can capture a share of their business.</a:t>
            </a:r>
            <a:endParaRPr/>
          </a:p>
          <a:p>
            <a:pPr indent="-228600" lvl="0" marL="342900" marR="0" rtl="0" algn="l">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p:txBody>
      </p:sp>
      <p:pic>
        <p:nvPicPr>
          <p:cNvPr id="265" name="Shape 265"/>
          <p:cNvPicPr preferRelativeResize="0"/>
          <p:nvPr/>
        </p:nvPicPr>
        <p:blipFill rotWithShape="1">
          <a:blip r:embed="rId3">
            <a:alphaModFix/>
          </a:blip>
          <a:srcRect b="13599" l="0" r="0" t="0"/>
          <a:stretch/>
        </p:blipFill>
        <p:spPr>
          <a:xfrm>
            <a:off x="1905000" y="3810001"/>
            <a:ext cx="5110311" cy="23621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Sales Strategy</a:t>
            </a:r>
            <a:endParaRPr b="0" i="0" sz="4000" u="none" cap="none" strike="noStrike">
              <a:solidFill>
                <a:schemeClr val="lt2"/>
              </a:solidFill>
              <a:latin typeface="Lustria"/>
              <a:ea typeface="Lustria"/>
              <a:cs typeface="Lustria"/>
              <a:sym typeface="Lustria"/>
            </a:endParaRPr>
          </a:p>
        </p:txBody>
      </p:sp>
      <p:sp>
        <p:nvSpPr>
          <p:cNvPr id="271" name="Shape 271"/>
          <p:cNvSpPr txBox="1"/>
          <p:nvPr>
            <p:ph idx="1" type="body"/>
          </p:nvPr>
        </p:nvSpPr>
        <p:spPr>
          <a:xfrm>
            <a:off x="533400" y="2057400"/>
            <a:ext cx="6887389"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How you will get customers to buy your products.</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Answer following questions:</a:t>
            </a:r>
            <a:endParaRPr/>
          </a:p>
          <a:p>
            <a:pPr indent="-275500" lvl="1" marL="720000" marR="0" rtl="0" algn="l">
              <a:spcBef>
                <a:spcPts val="960"/>
              </a:spcBef>
              <a:spcAft>
                <a:spcPts val="0"/>
              </a:spcAft>
              <a:buClr>
                <a:schemeClr val="lt2"/>
              </a:buClr>
              <a:buSzPts val="1260"/>
              <a:buFont typeface="Noto Sans Symbols"/>
              <a:buChar char="◈"/>
            </a:pPr>
            <a:r>
              <a:rPr b="0" i="0" lang="en-US" sz="1800" u="none" cap="none" strike="noStrike">
                <a:solidFill>
                  <a:schemeClr val="lt2"/>
                </a:solidFill>
                <a:latin typeface="Lustria"/>
                <a:ea typeface="Lustria"/>
                <a:cs typeface="Lustria"/>
                <a:sym typeface="Lustria"/>
              </a:rPr>
              <a:t>How you get products to the user?</a:t>
            </a:r>
            <a:endParaRPr/>
          </a:p>
          <a:p>
            <a:pPr indent="-275500" lvl="1" marL="720000" marR="0" rtl="0" algn="l">
              <a:spcBef>
                <a:spcPts val="960"/>
              </a:spcBef>
              <a:spcAft>
                <a:spcPts val="0"/>
              </a:spcAft>
              <a:buClr>
                <a:schemeClr val="lt2"/>
              </a:buClr>
              <a:buSzPts val="1260"/>
              <a:buFont typeface="Noto Sans Symbols"/>
              <a:buChar char="◈"/>
            </a:pPr>
            <a:r>
              <a:rPr b="0" i="0" lang="en-US" sz="1800" u="none" cap="none" strike="noStrike">
                <a:solidFill>
                  <a:schemeClr val="lt2"/>
                </a:solidFill>
                <a:latin typeface="Lustria"/>
                <a:ea typeface="Lustria"/>
                <a:cs typeface="Lustria"/>
                <a:sym typeface="Lustria"/>
              </a:rPr>
              <a:t>Will you sell them directly to your customers?</a:t>
            </a:r>
            <a:endParaRPr/>
          </a:p>
          <a:p>
            <a:pPr indent="-275500" lvl="1" marL="720000" marR="0" rtl="0" algn="l">
              <a:spcBef>
                <a:spcPts val="960"/>
              </a:spcBef>
              <a:spcAft>
                <a:spcPts val="0"/>
              </a:spcAft>
              <a:buClr>
                <a:schemeClr val="lt2"/>
              </a:buClr>
              <a:buSzPts val="1260"/>
              <a:buFont typeface="Noto Sans Symbols"/>
              <a:buChar char="◈"/>
            </a:pPr>
            <a:r>
              <a:rPr b="0" i="0" lang="en-US" sz="1800" u="none" cap="none" strike="noStrike">
                <a:solidFill>
                  <a:schemeClr val="lt2"/>
                </a:solidFill>
                <a:latin typeface="Lustria"/>
                <a:ea typeface="Lustria"/>
                <a:cs typeface="Lustria"/>
                <a:sym typeface="Lustria"/>
              </a:rPr>
              <a:t>Will you sell online?</a:t>
            </a:r>
            <a:endParaRPr/>
          </a:p>
          <a:p>
            <a:pPr indent="-228600" lvl="0" marL="342900" marR="0" rtl="0" algn="l">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a:p>
            <a:pPr indent="-228600" lvl="0" marL="342900" marR="0" rtl="0" algn="l">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p:txBody>
      </p:sp>
      <p:pic>
        <p:nvPicPr>
          <p:cNvPr id="272" name="Shape 272"/>
          <p:cNvPicPr preferRelativeResize="0"/>
          <p:nvPr/>
        </p:nvPicPr>
        <p:blipFill rotWithShape="1">
          <a:blip r:embed="rId3">
            <a:alphaModFix/>
          </a:blip>
          <a:srcRect b="0" l="0" r="0" t="0"/>
          <a:stretch/>
        </p:blipFill>
        <p:spPr>
          <a:xfrm>
            <a:off x="5029200" y="3837626"/>
            <a:ext cx="3581400" cy="28679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Advertising and Promotion</a:t>
            </a:r>
            <a:endParaRPr b="0" i="0" sz="4000" u="none" cap="none" strike="noStrike">
              <a:solidFill>
                <a:schemeClr val="lt2"/>
              </a:solidFill>
              <a:latin typeface="Lustria"/>
              <a:ea typeface="Lustria"/>
              <a:cs typeface="Lustria"/>
              <a:sym typeface="Lustria"/>
            </a:endParaRPr>
          </a:p>
        </p:txBody>
      </p:sp>
      <p:sp>
        <p:nvSpPr>
          <p:cNvPr id="278" name="Shape 278"/>
          <p:cNvSpPr txBox="1"/>
          <p:nvPr>
            <p:ph idx="1" type="body"/>
          </p:nvPr>
        </p:nvSpPr>
        <p:spPr>
          <a:xfrm>
            <a:off x="533400" y="2057400"/>
            <a:ext cx="6887389"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Your advertising and promotions campaign is how you communicate information about your product or service.</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This section should include a description of all advertising vehicles you plan to use-newspapers, magazines, radio &amp; TV, sales/promotional materials, package design, facebook etc.</a:t>
            </a:r>
            <a:endParaRPr/>
          </a:p>
        </p:txBody>
      </p:sp>
      <p:pic>
        <p:nvPicPr>
          <p:cNvPr id="279" name="Shape 279"/>
          <p:cNvPicPr preferRelativeResize="0"/>
          <p:nvPr/>
        </p:nvPicPr>
        <p:blipFill rotWithShape="1">
          <a:blip r:embed="rId3">
            <a:alphaModFix/>
          </a:blip>
          <a:srcRect b="0" l="0" r="0" t="0"/>
          <a:stretch/>
        </p:blipFill>
        <p:spPr>
          <a:xfrm>
            <a:off x="4558900" y="4561375"/>
            <a:ext cx="3747000" cy="214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Why is it essential?</a:t>
            </a:r>
            <a:endParaRPr b="0" i="0" sz="4000" u="none" cap="none" strike="noStrike">
              <a:solidFill>
                <a:schemeClr val="lt2"/>
              </a:solidFill>
              <a:latin typeface="Lustria"/>
              <a:ea typeface="Lustria"/>
              <a:cs typeface="Lustria"/>
              <a:sym typeface="Lustria"/>
            </a:endParaRPr>
          </a:p>
        </p:txBody>
      </p:sp>
      <p:sp>
        <p:nvSpPr>
          <p:cNvPr id="158" name="Shape 158"/>
          <p:cNvSpPr txBox="1"/>
          <p:nvPr>
            <p:ph idx="1" type="body"/>
          </p:nvPr>
        </p:nvSpPr>
        <p:spPr>
          <a:xfrm>
            <a:off x="533400" y="2057400"/>
            <a:ext cx="6887389"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Noto Sans Symbols"/>
              <a:buNone/>
            </a:pPr>
            <a:r>
              <a:rPr b="0" i="0" lang="en-US" sz="2000" u="none" cap="none" strike="noStrike">
                <a:solidFill>
                  <a:schemeClr val="lt2"/>
                </a:solidFill>
                <a:latin typeface="Lustria"/>
                <a:ea typeface="Lustria"/>
                <a:cs typeface="Lustria"/>
                <a:sym typeface="Lustria"/>
              </a:rPr>
              <a:t>It is the description of your business idea and the plan to make it a success.</a:t>
            </a:r>
            <a:endParaRPr/>
          </a:p>
        </p:txBody>
      </p:sp>
      <p:pic>
        <p:nvPicPr>
          <p:cNvPr id="159" name="Shape 159"/>
          <p:cNvPicPr preferRelativeResize="0"/>
          <p:nvPr/>
        </p:nvPicPr>
        <p:blipFill rotWithShape="1">
          <a:blip r:embed="rId3">
            <a:alphaModFix/>
          </a:blip>
          <a:srcRect b="0" l="0" r="0" t="0"/>
          <a:stretch/>
        </p:blipFill>
        <p:spPr>
          <a:xfrm>
            <a:off x="2133600" y="2895600"/>
            <a:ext cx="4514850" cy="3381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Slogan</a:t>
            </a:r>
            <a:endParaRPr b="0" i="0" sz="4000" u="none" cap="none" strike="noStrike">
              <a:solidFill>
                <a:schemeClr val="lt2"/>
              </a:solidFill>
              <a:latin typeface="Lustria"/>
              <a:ea typeface="Lustria"/>
              <a:cs typeface="Lustria"/>
              <a:sym typeface="Lustria"/>
            </a:endParaRPr>
          </a:p>
        </p:txBody>
      </p:sp>
      <p:sp>
        <p:nvSpPr>
          <p:cNvPr id="285" name="Shape 285"/>
          <p:cNvSpPr txBox="1"/>
          <p:nvPr>
            <p:ph idx="1" type="body"/>
          </p:nvPr>
        </p:nvSpPr>
        <p:spPr>
          <a:xfrm>
            <a:off x="533400" y="2057400"/>
            <a:ext cx="6887389" cy="4572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lnSpc>
                <a:spcPct val="90000"/>
              </a:lnSpc>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Come up with a slogan for your company .</a:t>
            </a:r>
            <a:endParaRPr/>
          </a:p>
          <a:p>
            <a:pPr indent="0" lvl="0" marL="0" marR="0" rtl="0" algn="l">
              <a:lnSpc>
                <a:spcPct val="90000"/>
              </a:lnSpc>
              <a:spcBef>
                <a:spcPts val="1000"/>
              </a:spcBef>
              <a:spcAft>
                <a:spcPts val="0"/>
              </a:spcAft>
              <a:buClr>
                <a:schemeClr val="lt2"/>
              </a:buClr>
              <a:buFont typeface="Noto Sans Symbols"/>
              <a:buNone/>
            </a:pPr>
            <a:r>
              <a:t/>
            </a:r>
            <a:endParaRPr b="0" i="0" sz="2000" u="none" cap="none" strike="noStrike">
              <a:solidFill>
                <a:schemeClr val="lt2"/>
              </a:solidFill>
              <a:latin typeface="Lustria"/>
              <a:ea typeface="Lustria"/>
              <a:cs typeface="Lustria"/>
              <a:sym typeface="Lustria"/>
            </a:endParaRPr>
          </a:p>
        </p:txBody>
      </p:sp>
      <p:pic>
        <p:nvPicPr>
          <p:cNvPr id="286" name="Shape 286"/>
          <p:cNvPicPr preferRelativeResize="0"/>
          <p:nvPr/>
        </p:nvPicPr>
        <p:blipFill rotWithShape="1">
          <a:blip r:embed="rId3">
            <a:alphaModFix/>
          </a:blip>
          <a:srcRect b="0" l="0" r="0" t="0"/>
          <a:stretch/>
        </p:blipFill>
        <p:spPr>
          <a:xfrm>
            <a:off x="628650" y="2514600"/>
            <a:ext cx="2647950" cy="1724025"/>
          </a:xfrm>
          <a:prstGeom prst="rect">
            <a:avLst/>
          </a:prstGeom>
          <a:noFill/>
          <a:ln>
            <a:noFill/>
          </a:ln>
        </p:spPr>
      </p:pic>
      <p:pic>
        <p:nvPicPr>
          <p:cNvPr id="287" name="Shape 287"/>
          <p:cNvPicPr preferRelativeResize="0"/>
          <p:nvPr/>
        </p:nvPicPr>
        <p:blipFill rotWithShape="1">
          <a:blip r:embed="rId4">
            <a:alphaModFix/>
          </a:blip>
          <a:srcRect b="0" l="0" r="0" t="0"/>
          <a:stretch/>
        </p:blipFill>
        <p:spPr>
          <a:xfrm>
            <a:off x="3733800" y="2496152"/>
            <a:ext cx="2647950" cy="1724025"/>
          </a:xfrm>
          <a:prstGeom prst="rect">
            <a:avLst/>
          </a:prstGeom>
          <a:noFill/>
          <a:ln>
            <a:noFill/>
          </a:ln>
        </p:spPr>
      </p:pic>
      <p:pic>
        <p:nvPicPr>
          <p:cNvPr id="288" name="Shape 288"/>
          <p:cNvPicPr preferRelativeResize="0"/>
          <p:nvPr/>
        </p:nvPicPr>
        <p:blipFill rotWithShape="1">
          <a:blip r:embed="rId5">
            <a:alphaModFix/>
          </a:blip>
          <a:srcRect b="0" l="0" r="0" t="0"/>
          <a:stretch/>
        </p:blipFill>
        <p:spPr>
          <a:xfrm>
            <a:off x="6134914" y="4343400"/>
            <a:ext cx="2571750" cy="1781175"/>
          </a:xfrm>
          <a:prstGeom prst="rect">
            <a:avLst/>
          </a:prstGeom>
          <a:noFill/>
          <a:ln>
            <a:noFill/>
          </a:ln>
        </p:spPr>
      </p:pic>
      <p:pic>
        <p:nvPicPr>
          <p:cNvPr id="289" name="Shape 289"/>
          <p:cNvPicPr preferRelativeResize="0"/>
          <p:nvPr/>
        </p:nvPicPr>
        <p:blipFill rotWithShape="1">
          <a:blip r:embed="rId6">
            <a:alphaModFix/>
          </a:blip>
          <a:srcRect b="0" l="0" r="0" t="0"/>
          <a:stretch/>
        </p:blipFill>
        <p:spPr>
          <a:xfrm>
            <a:off x="1891164" y="4400550"/>
            <a:ext cx="2647950" cy="1724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Management - Ownership</a:t>
            </a:r>
            <a:endParaRPr b="0" i="0" sz="4000" u="none" cap="none" strike="noStrike">
              <a:solidFill>
                <a:schemeClr val="lt2"/>
              </a:solidFill>
              <a:latin typeface="Lustria"/>
              <a:ea typeface="Lustria"/>
              <a:cs typeface="Lustria"/>
              <a:sym typeface="Lustria"/>
            </a:endParaRPr>
          </a:p>
        </p:txBody>
      </p:sp>
      <p:sp>
        <p:nvSpPr>
          <p:cNvPr id="295" name="Shape 295"/>
          <p:cNvSpPr txBox="1"/>
          <p:nvPr>
            <p:ph idx="1" type="body"/>
          </p:nvPr>
        </p:nvSpPr>
        <p:spPr>
          <a:xfrm>
            <a:off x="533400" y="2057400"/>
            <a:ext cx="6887389"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A short section on who owns and controls your company will help readers derive a better understanding of who will make decisions.</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Is it a sole proprietorship, partnership, or a corporation.</a:t>
            </a:r>
            <a:endParaRPr/>
          </a:p>
        </p:txBody>
      </p:sp>
      <p:pic>
        <p:nvPicPr>
          <p:cNvPr id="296" name="Shape 296"/>
          <p:cNvPicPr preferRelativeResize="0"/>
          <p:nvPr/>
        </p:nvPicPr>
        <p:blipFill rotWithShape="1">
          <a:blip r:embed="rId3">
            <a:alphaModFix/>
          </a:blip>
          <a:srcRect b="0" l="0" r="0" t="0"/>
          <a:stretch/>
        </p:blipFill>
        <p:spPr>
          <a:xfrm>
            <a:off x="2971800" y="3657600"/>
            <a:ext cx="2752725" cy="2752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Financial information</a:t>
            </a:r>
            <a:endParaRPr b="0" i="0" sz="4000" u="none" cap="none" strike="noStrike">
              <a:solidFill>
                <a:schemeClr val="lt2"/>
              </a:solidFill>
              <a:latin typeface="Lustria"/>
              <a:ea typeface="Lustria"/>
              <a:cs typeface="Lustria"/>
              <a:sym typeface="Lustria"/>
            </a:endParaRPr>
          </a:p>
        </p:txBody>
      </p:sp>
      <p:sp>
        <p:nvSpPr>
          <p:cNvPr id="302" name="Shape 302"/>
          <p:cNvSpPr txBox="1"/>
          <p:nvPr/>
        </p:nvSpPr>
        <p:spPr>
          <a:xfrm>
            <a:off x="533400" y="2057400"/>
            <a:ext cx="6887389" cy="35993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Arial"/>
              <a:buNone/>
            </a:pPr>
            <a:r>
              <a:rPr lang="en-US" sz="2100">
                <a:solidFill>
                  <a:schemeClr val="lt1"/>
                </a:solidFill>
                <a:latin typeface="Lustria"/>
                <a:ea typeface="Lustria"/>
                <a:cs typeface="Lustria"/>
                <a:sym typeface="Lustria"/>
              </a:rPr>
              <a:t>Make sure to include:</a:t>
            </a:r>
            <a:endParaRPr/>
          </a:p>
          <a:p>
            <a:pPr indent="0" lvl="0" marL="0" marR="0" rtl="0" algn="l">
              <a:lnSpc>
                <a:spcPct val="90000"/>
              </a:lnSpc>
              <a:spcBef>
                <a:spcPts val="750"/>
              </a:spcBef>
              <a:spcAft>
                <a:spcPts val="0"/>
              </a:spcAft>
              <a:buClr>
                <a:schemeClr val="lt1"/>
              </a:buClr>
              <a:buFont typeface="Arial"/>
              <a:buNone/>
            </a:pPr>
            <a:r>
              <a:t/>
            </a:r>
            <a:endParaRPr sz="2100">
              <a:solidFill>
                <a:schemeClr val="lt1"/>
              </a:solidFill>
              <a:latin typeface="Lustria"/>
              <a:ea typeface="Lustria"/>
              <a:cs typeface="Lustria"/>
              <a:sym typeface="Lustria"/>
            </a:endParaRPr>
          </a:p>
          <a:p>
            <a:pPr indent="-171450" lvl="0" marL="171450" marR="0" rtl="0" algn="l">
              <a:lnSpc>
                <a:spcPct val="90000"/>
              </a:lnSpc>
              <a:spcBef>
                <a:spcPts val="750"/>
              </a:spcBef>
              <a:spcAft>
                <a:spcPts val="0"/>
              </a:spcAft>
              <a:buClr>
                <a:schemeClr val="lt1"/>
              </a:buClr>
              <a:buSzPts val="2100"/>
              <a:buFont typeface="Arial"/>
              <a:buChar char="•"/>
            </a:pPr>
            <a:r>
              <a:rPr lang="en-US" sz="2100">
                <a:solidFill>
                  <a:schemeClr val="lt1"/>
                </a:solidFill>
                <a:latin typeface="Lustria"/>
                <a:ea typeface="Lustria"/>
                <a:cs typeface="Lustria"/>
                <a:sym typeface="Lustria"/>
              </a:rPr>
              <a:t>How much money you need</a:t>
            </a:r>
            <a:endParaRPr/>
          </a:p>
          <a:p>
            <a:pPr indent="-171450" lvl="0" marL="171450" marR="0" rtl="0" algn="l">
              <a:lnSpc>
                <a:spcPct val="90000"/>
              </a:lnSpc>
              <a:spcBef>
                <a:spcPts val="750"/>
              </a:spcBef>
              <a:spcAft>
                <a:spcPts val="0"/>
              </a:spcAft>
              <a:buClr>
                <a:schemeClr val="lt1"/>
              </a:buClr>
              <a:buSzPts val="2100"/>
              <a:buFont typeface="Arial"/>
              <a:buChar char="•"/>
            </a:pPr>
            <a:r>
              <a:rPr lang="en-US" sz="2100">
                <a:solidFill>
                  <a:schemeClr val="lt1"/>
                </a:solidFill>
                <a:latin typeface="Lustria"/>
                <a:ea typeface="Lustria"/>
                <a:cs typeface="Lustria"/>
                <a:sym typeface="Lustria"/>
              </a:rPr>
              <a:t>How much money you have</a:t>
            </a:r>
            <a:endParaRPr/>
          </a:p>
          <a:p>
            <a:pPr indent="-171450" lvl="0" marL="171450" marR="0" rtl="0" algn="l">
              <a:lnSpc>
                <a:spcPct val="90000"/>
              </a:lnSpc>
              <a:spcBef>
                <a:spcPts val="750"/>
              </a:spcBef>
              <a:spcAft>
                <a:spcPts val="0"/>
              </a:spcAft>
              <a:buClr>
                <a:schemeClr val="lt1"/>
              </a:buClr>
              <a:buSzPts val="2100"/>
              <a:buFont typeface="Arial"/>
              <a:buChar char="•"/>
            </a:pPr>
            <a:r>
              <a:rPr lang="en-US" sz="2100">
                <a:solidFill>
                  <a:schemeClr val="lt1"/>
                </a:solidFill>
                <a:latin typeface="Lustria"/>
                <a:ea typeface="Lustria"/>
                <a:cs typeface="Lustria"/>
                <a:sym typeface="Lustria"/>
              </a:rPr>
              <a:t>If you can borrow the rest of the money</a:t>
            </a:r>
            <a:endParaRPr/>
          </a:p>
          <a:p>
            <a:pPr indent="-171450" lvl="0" marL="171450" marR="0" rtl="0" algn="l">
              <a:lnSpc>
                <a:spcPct val="90000"/>
              </a:lnSpc>
              <a:spcBef>
                <a:spcPts val="750"/>
              </a:spcBef>
              <a:spcAft>
                <a:spcPts val="0"/>
              </a:spcAft>
              <a:buClr>
                <a:schemeClr val="lt1"/>
              </a:buClr>
              <a:buSzPts val="2100"/>
              <a:buFont typeface="Arial"/>
              <a:buChar char="•"/>
            </a:pPr>
            <a:r>
              <a:rPr lang="en-US" sz="2100">
                <a:solidFill>
                  <a:schemeClr val="lt1"/>
                </a:solidFill>
                <a:latin typeface="Lustria"/>
                <a:ea typeface="Lustria"/>
                <a:cs typeface="Lustria"/>
                <a:sym typeface="Lustria"/>
              </a:rPr>
              <a:t>You forecasts for the first 2-3 years</a:t>
            </a:r>
            <a:endParaRPr/>
          </a:p>
          <a:p>
            <a:pPr indent="0" lvl="0" marL="0" marR="0" rtl="0" algn="l">
              <a:lnSpc>
                <a:spcPct val="90000"/>
              </a:lnSpc>
              <a:spcBef>
                <a:spcPts val="750"/>
              </a:spcBef>
              <a:spcAft>
                <a:spcPts val="0"/>
              </a:spcAft>
              <a:buClr>
                <a:schemeClr val="lt1"/>
              </a:buClr>
              <a:buFont typeface="Arial"/>
              <a:buNone/>
            </a:pPr>
            <a:r>
              <a:t/>
            </a:r>
            <a:endParaRPr sz="2100">
              <a:solidFill>
                <a:schemeClr val="lt1"/>
              </a:solidFill>
              <a:latin typeface="Lustria"/>
              <a:ea typeface="Lustria"/>
              <a:cs typeface="Lustria"/>
              <a:sym typeface="Lustria"/>
            </a:endParaRPr>
          </a:p>
          <a:p>
            <a:pPr indent="0" lvl="0" marL="0" marR="0" rtl="0" algn="l">
              <a:lnSpc>
                <a:spcPct val="90000"/>
              </a:lnSpc>
              <a:spcBef>
                <a:spcPts val="750"/>
              </a:spcBef>
              <a:spcAft>
                <a:spcPts val="0"/>
              </a:spcAft>
              <a:buClr>
                <a:schemeClr val="lt1"/>
              </a:buClr>
              <a:buFont typeface="Arial"/>
              <a:buNone/>
            </a:pPr>
            <a:r>
              <a:t/>
            </a:r>
            <a:endParaRPr sz="2100">
              <a:solidFill>
                <a:schemeClr val="lt1"/>
              </a:solidFill>
              <a:latin typeface="Lustria"/>
              <a:ea typeface="Lustria"/>
              <a:cs typeface="Lustria"/>
              <a:sym typeface="Lustria"/>
            </a:endParaRPr>
          </a:p>
        </p:txBody>
      </p:sp>
      <p:pic>
        <p:nvPicPr>
          <p:cNvPr id="303" name="Shape 303"/>
          <p:cNvPicPr preferRelativeResize="0"/>
          <p:nvPr/>
        </p:nvPicPr>
        <p:blipFill rotWithShape="1">
          <a:blip r:embed="rId3">
            <a:alphaModFix/>
          </a:blip>
          <a:srcRect b="0" l="0" r="0" t="0"/>
          <a:stretch/>
        </p:blipFill>
        <p:spPr>
          <a:xfrm>
            <a:off x="5770425" y="4333750"/>
            <a:ext cx="3075900" cy="2127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SWOT Analysis</a:t>
            </a:r>
            <a:endParaRPr b="0" i="0" sz="4000" u="none" cap="none" strike="noStrike">
              <a:solidFill>
                <a:schemeClr val="lt2"/>
              </a:solidFill>
              <a:latin typeface="Lustria"/>
              <a:ea typeface="Lustria"/>
              <a:cs typeface="Lustria"/>
              <a:sym typeface="Lustria"/>
            </a:endParaRPr>
          </a:p>
        </p:txBody>
      </p:sp>
      <p:sp>
        <p:nvSpPr>
          <p:cNvPr id="309" name="Shape 309"/>
          <p:cNvSpPr txBox="1"/>
          <p:nvPr/>
        </p:nvSpPr>
        <p:spPr>
          <a:xfrm>
            <a:off x="533400" y="2057400"/>
            <a:ext cx="6887389" cy="35993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Arial"/>
              <a:buNone/>
            </a:pPr>
            <a:r>
              <a:t/>
            </a:r>
            <a:endParaRPr sz="2100">
              <a:solidFill>
                <a:schemeClr val="lt1"/>
              </a:solidFill>
              <a:latin typeface="Lustria"/>
              <a:ea typeface="Lustria"/>
              <a:cs typeface="Lustria"/>
              <a:sym typeface="Lustria"/>
            </a:endParaRPr>
          </a:p>
          <a:p>
            <a:pPr indent="0" lvl="0" marL="0" marR="0" rtl="0" algn="l">
              <a:lnSpc>
                <a:spcPct val="90000"/>
              </a:lnSpc>
              <a:spcBef>
                <a:spcPts val="750"/>
              </a:spcBef>
              <a:spcAft>
                <a:spcPts val="0"/>
              </a:spcAft>
              <a:buClr>
                <a:schemeClr val="lt1"/>
              </a:buClr>
              <a:buFont typeface="Arial"/>
              <a:buNone/>
            </a:pPr>
            <a:r>
              <a:t/>
            </a:r>
            <a:endParaRPr sz="2100">
              <a:solidFill>
                <a:schemeClr val="lt1"/>
              </a:solidFill>
              <a:latin typeface="Lustria"/>
              <a:ea typeface="Lustria"/>
              <a:cs typeface="Lustria"/>
              <a:sym typeface="Lustria"/>
            </a:endParaRPr>
          </a:p>
        </p:txBody>
      </p:sp>
      <p:pic>
        <p:nvPicPr>
          <p:cNvPr id="310" name="Shape 310"/>
          <p:cNvPicPr preferRelativeResize="0"/>
          <p:nvPr/>
        </p:nvPicPr>
        <p:blipFill rotWithShape="1">
          <a:blip r:embed="rId3">
            <a:alphaModFix/>
          </a:blip>
          <a:srcRect b="0" l="0" r="0" t="0"/>
          <a:stretch/>
        </p:blipFill>
        <p:spPr>
          <a:xfrm>
            <a:off x="2438400" y="1502205"/>
            <a:ext cx="4709706" cy="47097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nvSpPr>
        <p:spPr>
          <a:xfrm>
            <a:off x="533400" y="2057400"/>
            <a:ext cx="6887389" cy="35993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Arial"/>
              <a:buNone/>
            </a:pPr>
            <a:r>
              <a:t/>
            </a:r>
            <a:endParaRPr sz="2100">
              <a:solidFill>
                <a:schemeClr val="lt1"/>
              </a:solidFill>
              <a:latin typeface="Lustria"/>
              <a:ea typeface="Lustria"/>
              <a:cs typeface="Lustria"/>
              <a:sym typeface="Lustria"/>
            </a:endParaRPr>
          </a:p>
          <a:p>
            <a:pPr indent="0" lvl="0" marL="0" marR="0" rtl="0" algn="l">
              <a:lnSpc>
                <a:spcPct val="90000"/>
              </a:lnSpc>
              <a:spcBef>
                <a:spcPts val="750"/>
              </a:spcBef>
              <a:spcAft>
                <a:spcPts val="0"/>
              </a:spcAft>
              <a:buClr>
                <a:schemeClr val="lt1"/>
              </a:buClr>
              <a:buFont typeface="Arial"/>
              <a:buNone/>
            </a:pPr>
            <a:r>
              <a:t/>
            </a:r>
            <a:endParaRPr sz="2100">
              <a:solidFill>
                <a:schemeClr val="lt1"/>
              </a:solidFill>
              <a:latin typeface="Lustria"/>
              <a:ea typeface="Lustria"/>
              <a:cs typeface="Lustria"/>
              <a:sym typeface="Lustria"/>
            </a:endParaRPr>
          </a:p>
          <a:p>
            <a:pPr indent="0" lvl="0" marL="0" marR="0" rtl="0" algn="l">
              <a:lnSpc>
                <a:spcPct val="90000"/>
              </a:lnSpc>
              <a:spcBef>
                <a:spcPts val="750"/>
              </a:spcBef>
              <a:spcAft>
                <a:spcPts val="0"/>
              </a:spcAft>
              <a:buClr>
                <a:schemeClr val="lt1"/>
              </a:buClr>
              <a:buFont typeface="Arial"/>
              <a:buNone/>
            </a:pPr>
            <a:r>
              <a:t/>
            </a:r>
            <a:endParaRPr sz="2100">
              <a:solidFill>
                <a:schemeClr val="lt1"/>
              </a:solidFill>
              <a:latin typeface="Lustria"/>
              <a:ea typeface="Lustria"/>
              <a:cs typeface="Lustria"/>
              <a:sym typeface="Lustria"/>
            </a:endParaRPr>
          </a:p>
        </p:txBody>
      </p:sp>
      <p:pic>
        <p:nvPicPr>
          <p:cNvPr id="316" name="Shape 316"/>
          <p:cNvPicPr preferRelativeResize="0"/>
          <p:nvPr/>
        </p:nvPicPr>
        <p:blipFill rotWithShape="1">
          <a:blip r:embed="rId3">
            <a:alphaModFix/>
          </a:blip>
          <a:srcRect b="0" l="0" r="0" t="0"/>
          <a:stretch/>
        </p:blipFill>
        <p:spPr>
          <a:xfrm>
            <a:off x="2895600" y="1752600"/>
            <a:ext cx="2619375" cy="1743075"/>
          </a:xfrm>
          <a:prstGeom prst="rect">
            <a:avLst/>
          </a:prstGeom>
          <a:noFill/>
          <a:ln>
            <a:noFill/>
          </a:ln>
        </p:spPr>
      </p:pic>
      <p:sp>
        <p:nvSpPr>
          <p:cNvPr id="317" name="Shape 317"/>
          <p:cNvSpPr/>
          <p:nvPr/>
        </p:nvSpPr>
        <p:spPr>
          <a:xfrm>
            <a:off x="2244624" y="3672402"/>
            <a:ext cx="3961800" cy="46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Lustria"/>
                <a:ea typeface="Lustria"/>
                <a:cs typeface="Lustria"/>
                <a:sym typeface="Lustria"/>
              </a:rPr>
              <a:t>Good luck with your business plan!</a:t>
            </a:r>
            <a:endParaRPr sz="1800">
              <a:solidFill>
                <a:schemeClr val="lt1"/>
              </a:solidFill>
              <a:latin typeface="Lustria"/>
              <a:ea typeface="Lustria"/>
              <a:cs typeface="Lustria"/>
              <a:sym typeface="Lust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Cover Page should include:</a:t>
            </a:r>
            <a:endParaRPr b="0" i="0" sz="4000" u="none" cap="none" strike="noStrike">
              <a:solidFill>
                <a:schemeClr val="lt2"/>
              </a:solidFill>
              <a:latin typeface="Lustria"/>
              <a:ea typeface="Lustria"/>
              <a:cs typeface="Lustria"/>
              <a:sym typeface="Lustria"/>
            </a:endParaRPr>
          </a:p>
        </p:txBody>
      </p:sp>
      <p:sp>
        <p:nvSpPr>
          <p:cNvPr id="165" name="Shape 165"/>
          <p:cNvSpPr txBox="1"/>
          <p:nvPr>
            <p:ph idx="1" type="body"/>
          </p:nvPr>
        </p:nvSpPr>
        <p:spPr>
          <a:xfrm>
            <a:off x="533400" y="2057400"/>
            <a:ext cx="6887389"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Title</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Business Name</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Company Logo</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Address </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Telephone Number </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E-Mail Address</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Date</a:t>
            </a:r>
            <a:endParaRPr b="0" i="0" sz="2000" u="none" cap="none" strike="noStrike">
              <a:solidFill>
                <a:schemeClr val="lt2"/>
              </a:solidFill>
              <a:latin typeface="Lustria"/>
              <a:ea typeface="Lustria"/>
              <a:cs typeface="Lustria"/>
              <a:sym typeface="Lustria"/>
            </a:endParaRPr>
          </a:p>
        </p:txBody>
      </p:sp>
      <p:pic>
        <p:nvPicPr>
          <p:cNvPr id="166" name="Shape 166"/>
          <p:cNvPicPr preferRelativeResize="0"/>
          <p:nvPr/>
        </p:nvPicPr>
        <p:blipFill rotWithShape="1">
          <a:blip r:embed="rId3">
            <a:alphaModFix/>
          </a:blip>
          <a:srcRect b="0" l="0" r="0" t="0"/>
          <a:stretch/>
        </p:blipFill>
        <p:spPr>
          <a:xfrm>
            <a:off x="4495800" y="1631950"/>
            <a:ext cx="4376714" cy="4997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Table of Contents</a:t>
            </a:r>
            <a:endParaRPr b="0" i="0" sz="4000" u="none" cap="none" strike="noStrike">
              <a:solidFill>
                <a:schemeClr val="lt2"/>
              </a:solidFill>
              <a:latin typeface="Lustria"/>
              <a:ea typeface="Lustria"/>
              <a:cs typeface="Lustria"/>
              <a:sym typeface="Lustria"/>
            </a:endParaRPr>
          </a:p>
        </p:txBody>
      </p:sp>
      <p:sp>
        <p:nvSpPr>
          <p:cNvPr id="172" name="Shape 172"/>
          <p:cNvSpPr txBox="1"/>
          <p:nvPr>
            <p:ph idx="1" type="body"/>
          </p:nvPr>
        </p:nvSpPr>
        <p:spPr>
          <a:xfrm>
            <a:off x="533400" y="2057400"/>
            <a:ext cx="4038599" cy="38862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Quick and easy way to find particular sections of the plan.  </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All pages of your business plan should be numbered</a:t>
            </a:r>
            <a:endParaRPr b="0" i="0" sz="2000" u="none" cap="none" strike="noStrike">
              <a:solidFill>
                <a:schemeClr val="lt2"/>
              </a:solidFill>
              <a:latin typeface="Lustria"/>
              <a:ea typeface="Lustria"/>
              <a:cs typeface="Lustria"/>
              <a:sym typeface="Lustria"/>
            </a:endParaRPr>
          </a:p>
        </p:txBody>
      </p:sp>
      <p:pic>
        <p:nvPicPr>
          <p:cNvPr id="173" name="Shape 173"/>
          <p:cNvPicPr preferRelativeResize="0"/>
          <p:nvPr/>
        </p:nvPicPr>
        <p:blipFill rotWithShape="1">
          <a:blip r:embed="rId3">
            <a:alphaModFix/>
          </a:blip>
          <a:srcRect b="0" l="0" r="0" t="0"/>
          <a:stretch/>
        </p:blipFill>
        <p:spPr>
          <a:xfrm>
            <a:off x="4764005" y="2057400"/>
            <a:ext cx="3764045" cy="2819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Executive Summary</a:t>
            </a:r>
            <a:endParaRPr b="0" i="0" sz="4000" u="none" cap="none" strike="noStrike">
              <a:solidFill>
                <a:schemeClr val="lt2"/>
              </a:solidFill>
              <a:latin typeface="Lustria"/>
              <a:ea typeface="Lustria"/>
              <a:cs typeface="Lustria"/>
              <a:sym typeface="Lustria"/>
            </a:endParaRPr>
          </a:p>
        </p:txBody>
      </p:sp>
      <p:sp>
        <p:nvSpPr>
          <p:cNvPr id="179" name="Shape 179"/>
          <p:cNvSpPr txBox="1"/>
          <p:nvPr>
            <p:ph idx="1" type="body"/>
          </p:nvPr>
        </p:nvSpPr>
        <p:spPr>
          <a:xfrm>
            <a:off x="457200" y="2103437"/>
            <a:ext cx="8458200" cy="24685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lnSpc>
                <a:spcPct val="90000"/>
              </a:lnSpc>
              <a:spcBef>
                <a:spcPts val="0"/>
              </a:spcBef>
              <a:spcAft>
                <a:spcPts val="0"/>
              </a:spcAft>
              <a:buClr>
                <a:schemeClr val="lt2"/>
              </a:buClr>
              <a:buSzPts val="1190"/>
              <a:buFont typeface="Noto Sans Symbols"/>
              <a:buChar char="◈"/>
            </a:pPr>
            <a:r>
              <a:rPr b="0" i="0" lang="en-US" sz="1700" u="none" cap="none" strike="noStrike">
                <a:solidFill>
                  <a:schemeClr val="lt2"/>
                </a:solidFill>
                <a:latin typeface="Lustria"/>
                <a:ea typeface="Lustria"/>
                <a:cs typeface="Lustria"/>
                <a:sym typeface="Lustria"/>
              </a:rPr>
              <a:t>The executive summary is what most readers read first.  </a:t>
            </a:r>
            <a:endParaRPr/>
          </a:p>
          <a:p>
            <a:pPr indent="-317500" lvl="0" marL="342900" marR="0" rtl="0" algn="l">
              <a:lnSpc>
                <a:spcPct val="90000"/>
              </a:lnSpc>
              <a:spcBef>
                <a:spcPts val="940"/>
              </a:spcBef>
              <a:spcAft>
                <a:spcPts val="0"/>
              </a:spcAft>
              <a:buClr>
                <a:schemeClr val="lt2"/>
              </a:buClr>
              <a:buSzPts val="1190"/>
              <a:buFont typeface="Noto Sans Symbols"/>
              <a:buChar char="◈"/>
            </a:pPr>
            <a:r>
              <a:rPr b="0" i="0" lang="en-US" sz="1700" u="none" cap="none" strike="noStrike">
                <a:solidFill>
                  <a:schemeClr val="lt2"/>
                </a:solidFill>
                <a:latin typeface="Lustria"/>
                <a:ea typeface="Lustria"/>
                <a:cs typeface="Lustria"/>
                <a:sym typeface="Lustria"/>
              </a:rPr>
              <a:t>If it is not good, it may be the last thing they read about your company.  </a:t>
            </a:r>
            <a:endParaRPr/>
          </a:p>
          <a:p>
            <a:pPr indent="-317500" lvl="0" marL="342900" marR="0" rtl="0" algn="l">
              <a:lnSpc>
                <a:spcPct val="90000"/>
              </a:lnSpc>
              <a:spcBef>
                <a:spcPts val="940"/>
              </a:spcBef>
              <a:spcAft>
                <a:spcPts val="0"/>
              </a:spcAft>
              <a:buClr>
                <a:schemeClr val="lt2"/>
              </a:buClr>
              <a:buSzPts val="1190"/>
              <a:buFont typeface="Noto Sans Symbols"/>
              <a:buChar char="◈"/>
            </a:pPr>
            <a:r>
              <a:rPr b="0" i="0" lang="en-US" sz="1700" u="none" cap="none" strike="noStrike">
                <a:solidFill>
                  <a:schemeClr val="lt2"/>
                </a:solidFill>
                <a:latin typeface="Lustria"/>
                <a:ea typeface="Lustria"/>
                <a:cs typeface="Lustria"/>
                <a:sym typeface="Lustria"/>
              </a:rPr>
              <a:t>Make sure you answer the following questions:</a:t>
            </a:r>
            <a:endParaRPr/>
          </a:p>
          <a:p>
            <a:pPr indent="-275500" lvl="1" marL="720000" marR="0" rtl="0" algn="l">
              <a:lnSpc>
                <a:spcPct val="90000"/>
              </a:lnSpc>
              <a:spcBef>
                <a:spcPts val="906"/>
              </a:spcBef>
              <a:spcAft>
                <a:spcPts val="0"/>
              </a:spcAft>
              <a:buClr>
                <a:schemeClr val="lt2"/>
              </a:buClr>
              <a:buSzPts val="1071"/>
              <a:buFont typeface="Noto Sans Symbols"/>
              <a:buChar char="◈"/>
            </a:pPr>
            <a:r>
              <a:rPr b="0" i="0" lang="en-US" sz="1530" u="none" cap="none" strike="noStrike">
                <a:solidFill>
                  <a:schemeClr val="lt2"/>
                </a:solidFill>
                <a:latin typeface="Lustria"/>
                <a:ea typeface="Lustria"/>
                <a:cs typeface="Lustria"/>
                <a:sym typeface="Lustria"/>
              </a:rPr>
              <a:t>What is the business about?</a:t>
            </a:r>
            <a:endParaRPr/>
          </a:p>
          <a:p>
            <a:pPr indent="-275500" lvl="1" marL="720000" marR="0" rtl="0" algn="l">
              <a:lnSpc>
                <a:spcPct val="90000"/>
              </a:lnSpc>
              <a:spcBef>
                <a:spcPts val="906"/>
              </a:spcBef>
              <a:spcAft>
                <a:spcPts val="0"/>
              </a:spcAft>
              <a:buClr>
                <a:schemeClr val="lt2"/>
              </a:buClr>
              <a:buSzPts val="1071"/>
              <a:buFont typeface="Noto Sans Symbols"/>
              <a:buChar char="◈"/>
            </a:pPr>
            <a:r>
              <a:rPr b="0" i="0" lang="en-US" sz="1530" u="none" cap="none" strike="noStrike">
                <a:solidFill>
                  <a:schemeClr val="lt2"/>
                </a:solidFill>
                <a:latin typeface="Lustria"/>
                <a:ea typeface="Lustria"/>
                <a:cs typeface="Lustria"/>
                <a:sym typeface="Lustria"/>
              </a:rPr>
              <a:t>Why should someone invest in your product or service?</a:t>
            </a:r>
            <a:endParaRPr/>
          </a:p>
          <a:p>
            <a:pPr indent="-275500" lvl="1" marL="720000" marR="0" rtl="0" algn="l">
              <a:lnSpc>
                <a:spcPct val="90000"/>
              </a:lnSpc>
              <a:spcBef>
                <a:spcPts val="906"/>
              </a:spcBef>
              <a:spcAft>
                <a:spcPts val="0"/>
              </a:spcAft>
              <a:buClr>
                <a:schemeClr val="lt2"/>
              </a:buClr>
              <a:buSzPts val="1071"/>
              <a:buFont typeface="Noto Sans Symbols"/>
              <a:buChar char="◈"/>
            </a:pPr>
            <a:r>
              <a:rPr b="0" i="0" lang="en-US" sz="1530" u="none" cap="none" strike="noStrike">
                <a:solidFill>
                  <a:schemeClr val="lt2"/>
                </a:solidFill>
                <a:latin typeface="Lustria"/>
                <a:ea typeface="Lustria"/>
                <a:cs typeface="Lustria"/>
                <a:sym typeface="Lustria"/>
              </a:rPr>
              <a:t>How will you achieve success?</a:t>
            </a:r>
            <a:endParaRPr/>
          </a:p>
          <a:p>
            <a:pPr indent="-275500" lvl="1" marL="720000" marR="0" rtl="0" algn="l">
              <a:lnSpc>
                <a:spcPct val="90000"/>
              </a:lnSpc>
              <a:spcBef>
                <a:spcPts val="906"/>
              </a:spcBef>
              <a:spcAft>
                <a:spcPts val="0"/>
              </a:spcAft>
              <a:buClr>
                <a:schemeClr val="lt2"/>
              </a:buClr>
              <a:buSzPts val="1071"/>
              <a:buFont typeface="Noto Sans Symbols"/>
              <a:buChar char="◈"/>
            </a:pPr>
            <a:r>
              <a:rPr b="0" i="0" lang="en-US" sz="1530" u="none" cap="none" strike="noStrike">
                <a:solidFill>
                  <a:schemeClr val="lt2"/>
                </a:solidFill>
                <a:latin typeface="Lustria"/>
                <a:ea typeface="Lustria"/>
                <a:cs typeface="Lustria"/>
                <a:sym typeface="Lustria"/>
              </a:rPr>
              <a:t>How much money is required?</a:t>
            </a:r>
            <a:endParaRPr/>
          </a:p>
          <a:p>
            <a:pPr indent="0" lvl="0" marL="0" marR="0" rtl="0" algn="l">
              <a:lnSpc>
                <a:spcPct val="90000"/>
              </a:lnSpc>
              <a:spcBef>
                <a:spcPts val="940"/>
              </a:spcBef>
              <a:spcAft>
                <a:spcPts val="0"/>
              </a:spcAft>
              <a:buClr>
                <a:schemeClr val="lt2"/>
              </a:buClr>
              <a:buFont typeface="Noto Sans Symbols"/>
              <a:buNone/>
            </a:pPr>
            <a:r>
              <a:t/>
            </a:r>
            <a:endParaRPr b="0" i="0" sz="1700" u="none" cap="none" strike="noStrike">
              <a:solidFill>
                <a:schemeClr val="lt2"/>
              </a:solidFill>
              <a:latin typeface="Lustria"/>
              <a:ea typeface="Lustria"/>
              <a:cs typeface="Lustria"/>
              <a:sym typeface="Lustria"/>
            </a:endParaRPr>
          </a:p>
          <a:p>
            <a:pPr indent="-241934" lvl="0" marL="342900" marR="0" rtl="0" algn="l">
              <a:lnSpc>
                <a:spcPct val="90000"/>
              </a:lnSpc>
              <a:spcBef>
                <a:spcPts val="940"/>
              </a:spcBef>
              <a:spcAft>
                <a:spcPts val="0"/>
              </a:spcAft>
              <a:buClr>
                <a:schemeClr val="lt2"/>
              </a:buClr>
              <a:buSzPts val="1190"/>
              <a:buFont typeface="Noto Sans Symbols"/>
              <a:buNone/>
            </a:pPr>
            <a:r>
              <a:t/>
            </a:r>
            <a:endParaRPr b="0" i="0" sz="1700" u="none" cap="none" strike="noStrike">
              <a:solidFill>
                <a:schemeClr val="lt2"/>
              </a:solidFill>
              <a:latin typeface="Lustria"/>
              <a:ea typeface="Lustria"/>
              <a:cs typeface="Lustria"/>
              <a:sym typeface="Lustria"/>
            </a:endParaRPr>
          </a:p>
        </p:txBody>
      </p:sp>
      <p:sp>
        <p:nvSpPr>
          <p:cNvPr id="180" name="Shape 180"/>
          <p:cNvSpPr/>
          <p:nvPr/>
        </p:nvSpPr>
        <p:spPr>
          <a:xfrm>
            <a:off x="4572000" y="4298948"/>
            <a:ext cx="3886200" cy="1873252"/>
          </a:xfrm>
          <a:prstGeom prst="doubleWave">
            <a:avLst>
              <a:gd fmla="val 6250" name="adj1"/>
              <a:gd fmla="val 0" name="adj2"/>
            </a:avLst>
          </a:prstGeom>
          <a:solidFill>
            <a:schemeClr val="lt1"/>
          </a:solidFill>
          <a:ln cap="rnd" cmpd="sng" w="158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200" u="none" cap="none" strike="noStrike">
                <a:solidFill>
                  <a:schemeClr val="dk1"/>
                </a:solidFill>
                <a:latin typeface="Lustria"/>
                <a:ea typeface="Lustria"/>
                <a:cs typeface="Lustria"/>
                <a:sym typeface="Lustria"/>
              </a:rPr>
              <a:t>Write it after you have</a:t>
            </a:r>
            <a:endParaRPr/>
          </a:p>
          <a:p>
            <a:pPr indent="0" lvl="0" marL="0" marR="0" rtl="0" algn="ctr">
              <a:spcBef>
                <a:spcPts val="0"/>
              </a:spcBef>
              <a:spcAft>
                <a:spcPts val="0"/>
              </a:spcAft>
              <a:buNone/>
            </a:pPr>
            <a:r>
              <a:rPr b="0" i="0" lang="en-US" sz="2200" u="none" cap="none" strike="noStrike">
                <a:solidFill>
                  <a:schemeClr val="dk1"/>
                </a:solidFill>
                <a:latin typeface="Lustria"/>
                <a:ea typeface="Lustria"/>
                <a:cs typeface="Lustria"/>
                <a:sym typeface="Lustria"/>
              </a:rPr>
              <a:t> finished the business plan </a:t>
            </a:r>
            <a:endParaRPr b="0" i="0" sz="2200" u="none" cap="none" strike="noStrike">
              <a:solidFill>
                <a:schemeClr val="dk1"/>
              </a:solidFill>
              <a:latin typeface="Lustria"/>
              <a:ea typeface="Lustria"/>
              <a:cs typeface="Lustria"/>
              <a:sym typeface="Lustria"/>
            </a:endParaRPr>
          </a:p>
          <a:p>
            <a:pPr indent="0" lvl="0" marL="0" marR="0" rtl="0" algn="ctr">
              <a:spcBef>
                <a:spcPts val="0"/>
              </a:spcBef>
              <a:spcAft>
                <a:spcPts val="0"/>
              </a:spcAft>
              <a:buNone/>
            </a:pPr>
            <a:r>
              <a:rPr b="0" i="0" lang="en-US" sz="2200" u="none" cap="none" strike="noStrike">
                <a:solidFill>
                  <a:schemeClr val="dk1"/>
                </a:solidFill>
                <a:latin typeface="Lustria"/>
                <a:ea typeface="Lustria"/>
                <a:cs typeface="Lustria"/>
                <a:sym typeface="Lustria"/>
              </a:rPr>
              <a:t>(as a summary)</a:t>
            </a:r>
            <a:endParaRPr b="0" i="0" sz="2200" u="none" cap="none" strike="noStrike">
              <a:solidFill>
                <a:schemeClr val="dk1"/>
              </a:solidFill>
              <a:latin typeface="Lustria"/>
              <a:ea typeface="Lustria"/>
              <a:cs typeface="Lustria"/>
              <a:sym typeface="Lustria"/>
            </a:endParaRPr>
          </a:p>
          <a:p>
            <a:pPr indent="0" lvl="0" marL="0" marR="0" rtl="0" algn="ctr">
              <a:spcBef>
                <a:spcPts val="0"/>
              </a:spcBef>
              <a:spcAft>
                <a:spcPts val="0"/>
              </a:spcAft>
              <a:buNone/>
            </a:pPr>
            <a:r>
              <a:t/>
            </a:r>
            <a:endParaRPr b="0" i="0" sz="1800" u="none" cap="none" strike="noStrike">
              <a:solidFill>
                <a:schemeClr val="dk1"/>
              </a:solidFill>
              <a:latin typeface="Lustria"/>
              <a:ea typeface="Lustria"/>
              <a:cs typeface="Lustria"/>
              <a:sym typeface="Lust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Business Description</a:t>
            </a:r>
            <a:endParaRPr b="0" i="0" sz="4000" u="none" cap="none" strike="noStrike">
              <a:solidFill>
                <a:schemeClr val="lt2"/>
              </a:solidFill>
              <a:latin typeface="Lustria"/>
              <a:ea typeface="Lustria"/>
              <a:cs typeface="Lustria"/>
              <a:sym typeface="Lustria"/>
            </a:endParaRPr>
          </a:p>
        </p:txBody>
      </p:sp>
      <p:sp>
        <p:nvSpPr>
          <p:cNvPr id="186" name="Shape 186"/>
          <p:cNvSpPr txBox="1"/>
          <p:nvPr>
            <p:ph idx="1" type="body"/>
          </p:nvPr>
        </p:nvSpPr>
        <p:spPr>
          <a:xfrm>
            <a:off x="533400" y="2057400"/>
            <a:ext cx="6887389"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Noto Sans Symbols"/>
              <a:buNone/>
            </a:pPr>
            <a:r>
              <a:rPr b="0" i="0" lang="en-US" sz="2000" u="none" cap="none" strike="noStrike">
                <a:solidFill>
                  <a:schemeClr val="lt2"/>
                </a:solidFill>
                <a:latin typeface="Lustria"/>
                <a:ea typeface="Lustria"/>
                <a:cs typeface="Lustria"/>
                <a:sym typeface="Lustria"/>
              </a:rPr>
              <a:t>Answer the following:</a:t>
            </a:r>
            <a:endParaRPr b="0" i="0" sz="2000" u="none" cap="none" strike="noStrike">
              <a:solidFill>
                <a:schemeClr val="lt2"/>
              </a:solidFill>
              <a:latin typeface="Lustria"/>
              <a:ea typeface="Lustria"/>
              <a:cs typeface="Lustria"/>
              <a:sym typeface="Lustria"/>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Who you are </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What will you offer</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What market needs you will address  </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Why your business idea is viable</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What you will be selling</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Why is it different and better</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Why people or businesses will buy it</a:t>
            </a:r>
            <a:endParaRPr b="0" i="0" sz="2000" u="none" cap="none" strike="noStrike">
              <a:solidFill>
                <a:schemeClr val="lt2"/>
              </a:solidFill>
              <a:latin typeface="Lustria"/>
              <a:ea typeface="Lustria"/>
              <a:cs typeface="Lustria"/>
              <a:sym typeface="Lustria"/>
            </a:endParaRPr>
          </a:p>
        </p:txBody>
      </p:sp>
      <p:pic>
        <p:nvPicPr>
          <p:cNvPr id="187" name="Shape 187"/>
          <p:cNvPicPr preferRelativeResize="0"/>
          <p:nvPr/>
        </p:nvPicPr>
        <p:blipFill rotWithShape="1">
          <a:blip r:embed="rId3">
            <a:alphaModFix/>
          </a:blip>
          <a:srcRect b="0" l="0" r="0" t="0"/>
          <a:stretch/>
        </p:blipFill>
        <p:spPr>
          <a:xfrm>
            <a:off x="5486400" y="2057400"/>
            <a:ext cx="2514600" cy="251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4000" u="none" cap="none" strike="noStrike">
                <a:solidFill>
                  <a:schemeClr val="lt2"/>
                </a:solidFill>
                <a:latin typeface="Lustria"/>
                <a:ea typeface="Lustria"/>
                <a:cs typeface="Lustria"/>
                <a:sym typeface="Lustria"/>
              </a:rPr>
              <a:t>Mission – Vision – Goals - Values</a:t>
            </a:r>
            <a:endParaRPr b="0" i="0" sz="4000" u="none" cap="none" strike="noStrike">
              <a:solidFill>
                <a:schemeClr val="lt2"/>
              </a:solidFill>
              <a:latin typeface="Lustria"/>
              <a:ea typeface="Lustria"/>
              <a:cs typeface="Lustria"/>
              <a:sym typeface="Lustria"/>
            </a:endParaRPr>
          </a:p>
        </p:txBody>
      </p:sp>
      <p:sp>
        <p:nvSpPr>
          <p:cNvPr id="193" name="Shape 193"/>
          <p:cNvSpPr txBox="1"/>
          <p:nvPr>
            <p:ph idx="1" type="body"/>
          </p:nvPr>
        </p:nvSpPr>
        <p:spPr>
          <a:xfrm>
            <a:off x="533400" y="2057400"/>
            <a:ext cx="7696200"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Start with the mission. Τwo or three sentence description of the purpose of your business and to whom your product or service is targeted.  </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You can add the vision, goals and the values of your company.</a:t>
            </a:r>
            <a:endParaRPr b="0" i="0" sz="2000" u="none" cap="none" strike="noStrike">
              <a:solidFill>
                <a:schemeClr val="lt2"/>
              </a:solidFill>
              <a:latin typeface="Lustria"/>
              <a:ea typeface="Lustria"/>
              <a:cs typeface="Lustria"/>
              <a:sym typeface="Lustria"/>
            </a:endParaRPr>
          </a:p>
        </p:txBody>
      </p:sp>
      <p:pic>
        <p:nvPicPr>
          <p:cNvPr id="194" name="Shape 194"/>
          <p:cNvPicPr preferRelativeResize="0"/>
          <p:nvPr/>
        </p:nvPicPr>
        <p:blipFill rotWithShape="1">
          <a:blip r:embed="rId3">
            <a:alphaModFix/>
          </a:blip>
          <a:srcRect b="0" l="0" r="0" t="0"/>
          <a:stretch/>
        </p:blipFill>
        <p:spPr>
          <a:xfrm>
            <a:off x="4331396" y="3874407"/>
            <a:ext cx="4599767" cy="1887084"/>
          </a:xfrm>
          <a:prstGeom prst="rect">
            <a:avLst/>
          </a:prstGeom>
          <a:noFill/>
          <a:ln>
            <a:noFill/>
          </a:ln>
        </p:spPr>
      </p:pic>
      <p:sp>
        <p:nvSpPr>
          <p:cNvPr descr="Αποτέλεσμα εικόνας για vision statement" id="195" name="Shape 19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stria"/>
              <a:ea typeface="Lustria"/>
              <a:cs typeface="Lustria"/>
              <a:sym typeface="Lustria"/>
            </a:endParaRPr>
          </a:p>
        </p:txBody>
      </p:sp>
      <p:sp>
        <p:nvSpPr>
          <p:cNvPr descr="Αποτέλεσμα εικόνας για goal values statement" id="196" name="Shape 196"/>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stria"/>
              <a:ea typeface="Lustria"/>
              <a:cs typeface="Lustria"/>
              <a:sym typeface="Lustria"/>
            </a:endParaRPr>
          </a:p>
        </p:txBody>
      </p:sp>
      <p:sp>
        <p:nvSpPr>
          <p:cNvPr descr="Αποτέλεσμα εικόνας για goal values statement" id="197" name="Shape 197"/>
          <p:cNvSpPr/>
          <p:nvPr/>
        </p:nvSpPr>
        <p:spPr>
          <a:xfrm>
            <a:off x="155575" y="-1790700"/>
            <a:ext cx="4991100" cy="3743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stria"/>
              <a:ea typeface="Lustria"/>
              <a:cs typeface="Lustria"/>
              <a:sym typeface="Lustria"/>
            </a:endParaRPr>
          </a:p>
        </p:txBody>
      </p:sp>
      <p:pic>
        <p:nvPicPr>
          <p:cNvPr id="198" name="Shape 198"/>
          <p:cNvPicPr preferRelativeResize="0"/>
          <p:nvPr/>
        </p:nvPicPr>
        <p:blipFill rotWithShape="1">
          <a:blip r:embed="rId4">
            <a:alphaModFix/>
          </a:blip>
          <a:srcRect b="10255" l="0" r="0" t="0"/>
          <a:stretch/>
        </p:blipFill>
        <p:spPr>
          <a:xfrm>
            <a:off x="628650" y="3505200"/>
            <a:ext cx="3627549" cy="266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id="203" name="Shape 203"/>
          <p:cNvPicPr preferRelativeResize="0"/>
          <p:nvPr/>
        </p:nvPicPr>
        <p:blipFill rotWithShape="1">
          <a:blip r:embed="rId3">
            <a:alphaModFix/>
          </a:blip>
          <a:srcRect b="0" l="0" r="0" t="0"/>
          <a:stretch/>
        </p:blipFill>
        <p:spPr>
          <a:xfrm>
            <a:off x="1219200" y="762000"/>
            <a:ext cx="6705600" cy="50344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531638" y="753228"/>
            <a:ext cx="7088361" cy="108093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Font typeface="Lustria"/>
              <a:buNone/>
            </a:pPr>
            <a:r>
              <a:rPr b="0" i="0" lang="en-US" sz="3600" u="none" cap="none" strike="noStrike">
                <a:solidFill>
                  <a:schemeClr val="lt2"/>
                </a:solidFill>
                <a:latin typeface="Lustria"/>
                <a:ea typeface="Lustria"/>
                <a:cs typeface="Lustria"/>
                <a:sym typeface="Lustria"/>
              </a:rPr>
              <a:t>Type of business - Business Name</a:t>
            </a:r>
            <a:endParaRPr b="0" i="0" sz="3600" u="none" cap="none" strike="noStrike">
              <a:solidFill>
                <a:schemeClr val="lt2"/>
              </a:solidFill>
              <a:latin typeface="Lustria"/>
              <a:ea typeface="Lustria"/>
              <a:cs typeface="Lustria"/>
              <a:sym typeface="Lustria"/>
            </a:endParaRPr>
          </a:p>
        </p:txBody>
      </p:sp>
      <p:sp>
        <p:nvSpPr>
          <p:cNvPr id="209" name="Shape 209"/>
          <p:cNvSpPr txBox="1"/>
          <p:nvPr>
            <p:ph idx="1" type="body"/>
          </p:nvPr>
        </p:nvSpPr>
        <p:spPr>
          <a:xfrm>
            <a:off x="533400" y="2057400"/>
            <a:ext cx="6887389" cy="359931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17500" lvl="0" marL="342900" marR="0" rtl="0" algn="l">
              <a:spcBef>
                <a:spcPts val="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Small company? International company?</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Make your name memorable</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Appealing and easy to use names are better</a:t>
            </a:r>
            <a:endParaRPr/>
          </a:p>
          <a:p>
            <a:pPr indent="-317500" lvl="0" marL="342900" marR="0" rtl="0" algn="l">
              <a:spcBef>
                <a:spcPts val="1000"/>
              </a:spcBef>
              <a:spcAft>
                <a:spcPts val="0"/>
              </a:spcAft>
              <a:buClr>
                <a:schemeClr val="lt2"/>
              </a:buClr>
              <a:buSzPts val="1400"/>
              <a:buFont typeface="Noto Sans Symbols"/>
              <a:buChar char="◈"/>
            </a:pPr>
            <a:r>
              <a:rPr b="0" i="0" lang="en-US" sz="2000" u="none" cap="none" strike="noStrike">
                <a:solidFill>
                  <a:schemeClr val="lt2"/>
                </a:solidFill>
                <a:latin typeface="Lustria"/>
                <a:ea typeface="Lustria"/>
                <a:cs typeface="Lustria"/>
                <a:sym typeface="Lustria"/>
              </a:rPr>
              <a:t>Avoid geographical names</a:t>
            </a:r>
            <a:endParaRPr/>
          </a:p>
        </p:txBody>
      </p:sp>
      <p:pic>
        <p:nvPicPr>
          <p:cNvPr id="210" name="Shape 210"/>
          <p:cNvPicPr preferRelativeResize="0"/>
          <p:nvPr/>
        </p:nvPicPr>
        <p:blipFill rotWithShape="1">
          <a:blip r:embed="rId3">
            <a:alphaModFix/>
          </a:blip>
          <a:srcRect b="0" l="0" r="0" t="0"/>
          <a:stretch/>
        </p:blipFill>
        <p:spPr>
          <a:xfrm>
            <a:off x="5181600" y="3368705"/>
            <a:ext cx="3560016" cy="34130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